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4" r:id="rId11"/>
    <p:sldId id="265" r:id="rId12"/>
    <p:sldId id="266" r:id="rId13"/>
    <p:sldId id="268" r:id="rId14"/>
    <p:sldId id="269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8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8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5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5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6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1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8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1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8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4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E436F-97F7-4132-A40B-136EAA5AB314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8D159-E180-4980-8A47-891919F1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5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Течна горива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Нафта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91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Секундарни поступци прераде нафте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Разградња угљоводоника (крековање)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поступак добијања лакших угљоводоника из тежих, под утицајем високе температуре (400°С-600°С). Сировина која се добија након прве фазе фракционисања се користи у крековању, а као производ се добија петролеј, дизелска горива и ложива уља.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изградње угљоводоника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супротан процес од претходног, при ком се више молекула лакшег стања добија један молекул вишег реда и зове се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полимеризација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Користе се гасовити угљоводоници, а крајњи циљ су течна горива, односно бензин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Деасфалтација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процес којим се издвајају нежељена асфалтна једињења и који се обављају сумпорном киселином.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3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Шема рада турбомлазних и турбоелисних мотора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89502"/>
            <a:ext cx="4038600" cy="214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3708"/>
            <a:ext cx="4038600" cy="239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867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Подела течних горива: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моторни бензини (оловни и безоловни,нормални и супер бензини, зимски и летњи),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авионски бензини,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млазна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горива - служе за покретање млазних мотора (у авионима),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дизелска горива - служе за погон 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изел мо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ора,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уља за ложење - користе се у домаћинствима и индустрији,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специјални бензини - медицински бензини, бензини за екстракцију итд, мазива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уља и 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ља посебне намене 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петролеј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даљу дестилацију и добијање других горива, као и за осветљење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5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Подела дизел-горива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врло лако дизел-гориво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(D1)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моторе моторних возила са преко 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о/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лако дизел-гориво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(D2)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индустријске моторе и моторе тешких возила,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средње дизел- гориво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3), за стабилне и бродске моторе, са малим бројем обртаја 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240 - 800 о/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тешко дизел-гориво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4), за највеће стабилне и за бродске моторе са малим бројем обртаја.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77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Биодизел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Рудолф Дизел је 1900. године на Светској изложби у Паризу је демонстрирао рад дизел-мотора, чији је погон биодизел, произведен од уља кикирикија. Тада је била ниска цена нафте и није било потрбе да се даље развија.</a:t>
            </a: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Прва значајнија истраживања су почела 1973. у доба прве нафтне кризе.</a:t>
            </a: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Биодизел је обновљиво и биоразградиво гориво које се добија из </a:t>
            </a:r>
            <a:r>
              <a:rPr lang="sr-Cyrl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биљних уља 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(од соје, сунцокрета, уљане репице) и </a:t>
            </a:r>
            <a:r>
              <a:rPr lang="sr-Cyrl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животињских масти 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(говеђег лоја) и </a:t>
            </a:r>
            <a:r>
              <a:rPr lang="sr-Cyrl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рециклираног отпадног јестивог уља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предност биодизела је изузетно </a:t>
            </a:r>
            <a:r>
              <a:rPr lang="sr-Cyrl-R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низак садржај сумпора</a:t>
            </a:r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Биодизел се користи као додатак конвенционалном дизелском гориву и као чист биодизел.</a:t>
            </a:r>
          </a:p>
          <a:p>
            <a:r>
              <a:rPr lang="sr-Cyrl-R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Примена биодизела у моторима, изазива разређивање моторног уља и зато је потребно чешће мењати уље за подмазивање таквих мотора.</a:t>
            </a:r>
          </a:p>
        </p:txBody>
      </p:sp>
    </p:spTree>
    <p:extLst>
      <p:ext uri="{BB962C8B-B14F-4D97-AF65-F5344CB8AC3E}">
        <p14:creationId xmlns:p14="http://schemas.microsoft.com/office/powerpoint/2010/main" val="383082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Сагоревање течних горива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је хетероген процес у више фаза које се преклапају: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Мешање са ваздухом,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Загревање,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Испаравање,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Термичко разлагање,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Образовање гасне фазе,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Паљење 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Сагоревање.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било што мање губитака, неопходно је обезбедити брзо и ефикасно мешање капљица горива са ваздухом.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Распршивање се ради због повећања активне површине.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Фазе које претходе сагоревању имају велики значај са интензификацију процеса сагоревања.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65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Горионик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Горионик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уређај који омогућава да гориво и ваздух дођу у контакт.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сновни елементи горионика су: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за увођење ваздуха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распршивач, којим се распршује гориво.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Распршивачем се гориво распршује у ситне капљице, дозира количина горива и даје млазу одређена форма.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Горионици за течно гориво могу бити са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гасним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горионици са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механичким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распршивањем.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096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Увођење горива великом брзином у стују мирног ваздуха: струјни,ротирајући и центрифугални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распршивач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166" y="3244134"/>
            <a:ext cx="2666667" cy="123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2561905" cy="98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24479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00600"/>
            <a:ext cx="27717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288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Увођење горива малом брзином у ваздушну струју велике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брзине (лево) и распршивање сударом (десно)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2733334" cy="1610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38600"/>
            <a:ext cx="2580953" cy="113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30765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891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Октански број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Детонација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неконтролисано сагоревање смеше горива и ваздуха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dirty="0"/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мотор правилно радио, потребно је да се смеша ваздуха и горива не запали сама од себе, пре него што је запали свећица. Појава спонтаног самозапаљења смеше бензина и ваздуха је детонативно сагоревање. Детонација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 када молекули горива не сагоревају јед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другим, већ 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више молекула истовремено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одвојеним реакцијама.</a:t>
            </a:r>
            <a:r>
              <a:rPr lang="sr-Cyrl-RS" dirty="0"/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Такво сагоревање изазива ударе у моторима, и на тај начин штети мотору и смањује ефикасност рада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Отпорност бензина према детонативном сагоревању исказује се преко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октанског броја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3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Течна горива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 минерална течна горива се добијају прерадом (дестилацијом) нафте.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Осим деривата нафте у течна горива спадају и друга синтетичка горива:алкохоли, етри, кетони,...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Течна горива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имају у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односу на чврста горива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већу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топлотну моћ, 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мањи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баласт, 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боље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сагоревање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економичније експлоатисање. 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недостаци течних горива се огледају у лакој запаљивости и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токсичности, као и могућности изливања на самом извору или приликом транспорта.</a:t>
            </a: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Примењују се у индустрији, саобраћају и енергетици.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9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Октански број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Изооктан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отпоран према детонативном сагоревању и узет је као мерило квалитета са оценом сто (100).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Хептан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веома склон детонативном сагоревању и узет је као мерило са оценом нула(0).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 специјалним једноцилиндричним моторима  се испитује и упоређује процес сагоревања испитиваног бензина са процесом с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горевања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изооктана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који сагорева врло мирно и нормалног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хептана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који бурно сагорева.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Октански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посматраног бензина је бројчано једнак процентном учешћу  изооктана у смеши са хептаном.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Бензин  са 95 октана има исти степен самозапаљења као мешавина од 95% изооктана и 5% хептана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Октански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авионских бензина је 100, а аутомобилски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бензина је од 70 до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 (супер 98 и регулар 86 бензини).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4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Детонацијко сагоревање у дизел-моторима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дизел-моторима гориво се не пали помоћу електричне свећице, већ долази до самопаљења смеше горива и ваздуха, услед компресије. Зато се користе дизел-горива са релативно ниском температуром самопаљења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у дизел-мотору налази гориво слабије запаљивости, може се догодити превелико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закашњење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паљења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Тада се у простору за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сагоревање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наћи одређена количина припремљеног, али незапаљеног горива, тако да започето и закаснело паљење узрокује детонацијско сагоревање смеше и врло нагло повећање притиска. То детонирање је карактеристично по препознатљивој буци.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11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Цетански број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Цетански број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оцена упаљивости дизел-горива и представља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меру закашњења паљења горива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дизел-мотору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Што је већи ЦБ кашњење у паљењу је мање.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 се на специјалним једноцилиндричним моторима. Посматрано дизел-гориво се упоређује по степену упаљивости са смешом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цетана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алфаметилнафталина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Цетан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парафинским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угљоводоницима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веома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запаљив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узет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еталон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упаљивости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(100), 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нафталин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узет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оценом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упаљивости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нула (0).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Цетански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је једнак запремински проценту цетана у смеши са метил-нафталином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 54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својства мешавине од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54% цетана и 46% алфаметилнафталина.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80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Октански и Цетански број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бензинском мотору гориво се не сме запалити услед пораста температуре, него варницом из свећице.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Октански број означава отпорност према детонативном сагоревању.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Гориво високог Октанског броја има ниски Цетански број.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дизел мотору гориво се треба запалити само, након убризгавања загрејаног ваздуха.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Кашњење паљења – време од убризгавања горива до паљења горива. Ако је велико може доћи до детонативног сагоревања и оштећења мотора.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Већи Цетански број значи мало кашњење у паљењу и мања опасност од детонација.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9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Еколошка катастрофа 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изливања нафте у Мексичком </a:t>
            </a: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заливу 2010.године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Експлозија нафтне платформе, погинуло 11 радника.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периоду од 20. априла до 08. августа 2010. године, у Атлантски океан се излило око 936.000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нафте из подземног извора.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елике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количине изливене нафте допрле до обале суседних држава Флориде и Тексаса, наневши незапамћену штету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Мексички залив представља станиште за 15.000 животињких врста. Број угинулих животиња, након додира са изливеном нафтом је 6.000 птица, 600 корњача и 60 сисара. О морталитету риба и ракова не постоји евиденција.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заустављања цурења нафте и њено одстрањивање са воде и обале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око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 милијарди америчких долара.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трошкови од штете коју је претрпела рибарска индустрија и живи свет у Мексичком заливу је процењен на око 20 милијарди долара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Уговор о поравнању укључује 5,5 милијарди долара на име казне у складу са Законом о чистим водама и још неколико милијарди долара за накнаду еколошке штете, коју је тражило неколико земаља у региону Мексичког залива.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47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Нафта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 је вероватно добила од старогрчке речи '' νάϕθα'' за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камено уље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од староперсијске речи "нафада", која значи "знојење", тј.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"зној земље"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жаргону, реч нафта значи и дизел гориво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хемиски елементи у сировој нафти су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угљеник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водоник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који граде угљоводонике. Угљоводоника има у нафти преко 90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Такође се могу наћи и сумпор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азот, кисеоник, али и тешки метали, гвожђе, никал 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ванадијум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натријумове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калцијумове и магнезијумове соли, као и гасов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пропан, бутан и сумпороводоник.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038600" cy="195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90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Рафинерије</a:t>
            </a: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Нафта се добија бушењем земље до дубине 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5.000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Нафта истиче из бушотина под притиском који влада унутар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налазишта. 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току експлоатационог периода, притисак у бушотини се смањује и због тога се нафта потискује пумпама или удувавањем гаса или воде под притиском у налазиште нафте.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гаса и нафте се одводи у сепараторе, где се течна фаза одваја од гасовите фазе, у засебне резервоаре.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ових резервоара, нафта се цевоводима</a:t>
            </a:r>
            <a:r>
              <a:rPr lang="sr-Cyrl-C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танкерима или цистернама транспортује до рафинерија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Рафинерије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постројења у којима се прерађује нафта и из ње се добијаја спектар различитих производа.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Нафта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не експлоатише у стању у каквом се налази у природи, већ се прерађује.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Јединица за мерење количине нафте је 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barrel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(US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нафтни барел)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 gallon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(US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галон) = 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0,159 m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159 l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Прерада нафте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Сирова нафта садржи разне нечистоће - воду, муљ, песак и друге минералне растворе. Део нечистоћа из нафте се одстрањује на месту њеног вађења, на нафтним пољима.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циљ прераде нафте је поред одстрањивања механичких нечистоћа и раздвајање на поједине фракције, које се даље користе у производњи различитих производа.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23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Дестилација нафте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Захваљујући чињеници да различите компоненте имају различите температуре испаравања,  раздвајамо их постепеним загревањем  нафте, затим њеним испаравањем и кондензовањем. На тај начин добијамо посебне фракције. Процес добијања фракција се зове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фракциона дестилација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дестилације нафте се одвија у дестилационим колонама, најчешће у облику челичнног цилиндра, пречника 3.000 mm до 4.000 mm, висине до 40 m. У колони се налази више десетина подова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(слика лево на следећем слајду),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којима се остварује непосредни контакт нафтне паре и течности. Нафтна пара пролази кроз грло звона (1)  и креће се са дна колоне навише. Са врха колоне долази хладна течност (нпр. бензин) и преко пода и сливне цеви (2) слободним током долази на нижи под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Помоћу сливне цеви (2) се одржава константан ниво течности на поду, кроз који пролази пара. Пара се делимично кондензује, а течност делимично испарава. На тај начин течност се обогаћује теже испарљивим компонентама, а пара  са лакше испарљивим компонентама.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Фракциона дестилација нафте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14600"/>
            <a:ext cx="2362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124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37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Постројење за дестилацију нафте</a:t>
            </a:r>
            <a:b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(слика десно на претходном слајду)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Сирова нафта се загрева у измењивачима топлоте, на рачун кондензације бензина и потхлађивања мазута. Даље се греје у цевној пећи (1), у којој се образује мешавина паре и течности, која се одводи даље у дестилациону колону (2). На дно колоне се уводи  водена пара, помоћу које долази до сепарације нафте на фракције. Фракције се одводе са појединих подова по висини колоне.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врху колоне се образују паре бензина и кондензују се у измењивачу (3), потхлађујући се у хладњаку (4) помоћу воде. Већи део кондензованог бензина враћа се на врх колоне и служи за орошавање нафтних пара. Приближно 1/8 од укупне количине бензина која се формира на врху колоне, одводи се као производ дестилације. Остали производи фракционе дестилације нафте (керозин, уље,...) одводе се са појединих подова, хладе водом и складиште. На дну колоне се добија најтежа фракција мазут, која није крајњи продукт дестилације нафте, јер се може раздвојиити на више фракција (тешко дизел-гориво и мазива уља).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7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2046</Words>
  <Application>Microsoft Office PowerPoint</Application>
  <PresentationFormat>On-screen Show (4:3)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Течна горива</vt:lpstr>
      <vt:lpstr>Течна горива</vt:lpstr>
      <vt:lpstr>Еколошка катастрофа изливања нафте у Мексичком заливу 2010.године</vt:lpstr>
      <vt:lpstr>Нафта</vt:lpstr>
      <vt:lpstr>Рафинерије </vt:lpstr>
      <vt:lpstr>Прерада нафте </vt:lpstr>
      <vt:lpstr>Дестилација нафте </vt:lpstr>
      <vt:lpstr>Фракциона дестилација нафте</vt:lpstr>
      <vt:lpstr>Постројење за дестилацију нафте (слика десно на претходном слајду)</vt:lpstr>
      <vt:lpstr>Секундарни поступци прераде нафте</vt:lpstr>
      <vt:lpstr>Шема рада турбомлазних и турбоелисних мотора</vt:lpstr>
      <vt:lpstr>Подела течних горива: </vt:lpstr>
      <vt:lpstr>Подела дизел-горива</vt:lpstr>
      <vt:lpstr>Биодизел</vt:lpstr>
      <vt:lpstr>Сагоревање течних горива</vt:lpstr>
      <vt:lpstr>Горионик</vt:lpstr>
      <vt:lpstr>Увођење горива великом брзином у стују мирног ваздуха: струјни,ротирајући и центрифугални распршивач</vt:lpstr>
      <vt:lpstr>Увођење горива малом брзином у ваздушну струју велике брзине (лево) и распршивање сударом (десно)</vt:lpstr>
      <vt:lpstr>Октански број</vt:lpstr>
      <vt:lpstr>Октански број</vt:lpstr>
      <vt:lpstr>Детонацијко сагоревање у дизел-моторима</vt:lpstr>
      <vt:lpstr>Цетански број</vt:lpstr>
      <vt:lpstr>Октански и Цетански број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Течна горива</dc:title>
  <dc:creator>Windows User</dc:creator>
  <cp:lastModifiedBy>Windows User</cp:lastModifiedBy>
  <cp:revision>51</cp:revision>
  <dcterms:created xsi:type="dcterms:W3CDTF">2019-03-02T10:39:27Z</dcterms:created>
  <dcterms:modified xsi:type="dcterms:W3CDTF">2022-10-28T06:20:09Z</dcterms:modified>
</cp:coreProperties>
</file>