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B39B-23D3-447F-9E05-43AAB6BDB95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F0C0D-C263-43F6-BCFA-615B8F170C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Tehnologija održavanja </a:t>
            </a:r>
            <a:r>
              <a:rPr lang="en-US" dirty="0" err="1" smtClean="0"/>
              <a:t>glodalica</a:t>
            </a:r>
            <a:r>
              <a:rPr lang="en-US" dirty="0" smtClean="0"/>
              <a:t>    I</a:t>
            </a:r>
            <a:r>
              <a:rPr lang="sr-Latn-RS" dirty="0" smtClean="0"/>
              <a:t>II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000" dirty="0" err="1"/>
              <a:t>Regulisanje</a:t>
            </a:r>
            <a:r>
              <a:rPr lang="en-US" sz="3000" dirty="0"/>
              <a:t> </a:t>
            </a:r>
            <a:r>
              <a:rPr lang="en-US" sz="3000" dirty="0" err="1"/>
              <a:t>aksijalnog</a:t>
            </a:r>
            <a:r>
              <a:rPr lang="en-US" sz="3000" dirty="0"/>
              <a:t> </a:t>
            </a:r>
            <a:r>
              <a:rPr lang="en-US" sz="3000" dirty="0" err="1"/>
              <a:t>zazora</a:t>
            </a:r>
            <a:r>
              <a:rPr lang="en-US" sz="3000" dirty="0"/>
              <a:t> u </a:t>
            </a:r>
            <a:r>
              <a:rPr lang="en-US" sz="3000" dirty="0" err="1"/>
              <a:t>ležištu</a:t>
            </a:r>
            <a:r>
              <a:rPr lang="en-US" sz="3000" dirty="0"/>
              <a:t> </a:t>
            </a:r>
            <a:r>
              <a:rPr lang="en-US" sz="3000" dirty="0" err="1"/>
              <a:t>vretena</a:t>
            </a:r>
            <a:r>
              <a:rPr lang="en-US" sz="3000" dirty="0"/>
              <a:t> </a:t>
            </a:r>
            <a:r>
              <a:rPr lang="en-US" sz="3000" dirty="0" err="1"/>
              <a:t>vrši</a:t>
            </a:r>
            <a:r>
              <a:rPr lang="en-US" sz="3000" dirty="0"/>
              <a:t> se </a:t>
            </a:r>
            <a:r>
              <a:rPr lang="en-US" sz="3000" dirty="0" err="1"/>
              <a:t>pomoću</a:t>
            </a:r>
            <a:r>
              <a:rPr lang="en-US" sz="3000" dirty="0"/>
              <a:t> </a:t>
            </a:r>
            <a:r>
              <a:rPr lang="en-US" sz="3000" dirty="0" err="1"/>
              <a:t>navrtke</a:t>
            </a:r>
            <a:r>
              <a:rPr lang="en-US" sz="3000" dirty="0"/>
              <a:t> 64. </a:t>
            </a:r>
            <a:r>
              <a:rPr lang="en-US" sz="3000" dirty="0" err="1"/>
              <a:t>Otpustiti</a:t>
            </a:r>
            <a:r>
              <a:rPr lang="en-US" sz="3000" dirty="0"/>
              <a:t> </a:t>
            </a:r>
            <a:r>
              <a:rPr lang="en-US" sz="3000" dirty="0" err="1"/>
              <a:t>osiguravajući</a:t>
            </a:r>
            <a:r>
              <a:rPr lang="en-US" sz="3000" dirty="0"/>
              <a:t> </a:t>
            </a:r>
            <a:r>
              <a:rPr lang="en-US" sz="3000" dirty="0" err="1"/>
              <a:t>vijak</a:t>
            </a:r>
            <a:r>
              <a:rPr lang="en-US" sz="3000" dirty="0"/>
              <a:t> 65, </a:t>
            </a:r>
            <a:r>
              <a:rPr lang="en-US" sz="3000" dirty="0" err="1"/>
              <a:t>zatim</a:t>
            </a:r>
            <a:r>
              <a:rPr lang="en-US" sz="3000" dirty="0"/>
              <a:t> </a:t>
            </a:r>
            <a:r>
              <a:rPr lang="en-US" sz="3000" dirty="0" err="1"/>
              <a:t>staviti</a:t>
            </a:r>
            <a:r>
              <a:rPr lang="en-US" sz="3000" dirty="0"/>
              <a:t> </a:t>
            </a:r>
            <a:r>
              <a:rPr lang="en-US" sz="3000" dirty="0" err="1"/>
              <a:t>šipku</a:t>
            </a:r>
            <a:r>
              <a:rPr lang="en-US" sz="3000" dirty="0"/>
              <a:t> </a:t>
            </a:r>
            <a:r>
              <a:rPr lang="en-US" sz="3000" dirty="0" smtClean="0"/>
              <a:t>(</a:t>
            </a:r>
            <a:r>
              <a:rPr lang="sr-Latn-RS" sz="3000" dirty="0" smtClean="0"/>
              <a:t>fi </a:t>
            </a:r>
            <a:r>
              <a:rPr lang="en-US" sz="3000" dirty="0" smtClean="0"/>
              <a:t>6 </a:t>
            </a:r>
            <a:r>
              <a:rPr lang="en-US" sz="3000" dirty="0"/>
              <a:t>mm) u </a:t>
            </a:r>
            <a:r>
              <a:rPr lang="en-US" sz="3000" dirty="0" err="1"/>
              <a:t>jednu</a:t>
            </a:r>
            <a:r>
              <a:rPr lang="en-US" sz="3000" dirty="0"/>
              <a:t> </a:t>
            </a:r>
            <a:r>
              <a:rPr lang="en-US" sz="3000" dirty="0" err="1"/>
              <a:t>od</a:t>
            </a:r>
            <a:r>
              <a:rPr lang="en-US" sz="3000" dirty="0"/>
              <a:t> </a:t>
            </a:r>
            <a:r>
              <a:rPr lang="en-US" sz="3000" dirty="0" err="1"/>
              <a:t>rupica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obodu</a:t>
            </a:r>
            <a:r>
              <a:rPr lang="en-US" sz="3000" dirty="0"/>
              <a:t> </a:t>
            </a:r>
            <a:r>
              <a:rPr lang="en-US" sz="3000" dirty="0" err="1"/>
              <a:t>matice</a:t>
            </a:r>
            <a:r>
              <a:rPr lang="en-US" sz="3000" dirty="0"/>
              <a:t>, </a:t>
            </a:r>
            <a:r>
              <a:rPr lang="en-US" sz="3000" dirty="0" err="1"/>
              <a:t>uz</a:t>
            </a:r>
            <a:r>
              <a:rPr lang="en-US" sz="3000" dirty="0"/>
              <a:t> </a:t>
            </a:r>
            <a:r>
              <a:rPr lang="en-US" sz="3000" dirty="0" err="1"/>
              <a:t>okretanje</a:t>
            </a:r>
            <a:r>
              <a:rPr lang="en-US" sz="3000" dirty="0"/>
              <a:t> </a:t>
            </a:r>
            <a:r>
              <a:rPr lang="en-US" sz="3000" dirty="0" err="1"/>
              <a:t>vretena</a:t>
            </a:r>
            <a:r>
              <a:rPr lang="en-US" sz="3000" dirty="0"/>
              <a:t>. </a:t>
            </a:r>
            <a:endParaRPr lang="sr-Latn-RS" sz="3000" dirty="0" smtClean="0"/>
          </a:p>
          <a:p>
            <a:pPr algn="just"/>
            <a:r>
              <a:rPr lang="en-US" sz="3000" dirty="0" err="1" smtClean="0"/>
              <a:t>Matica</a:t>
            </a:r>
            <a:r>
              <a:rPr lang="en-US" sz="3000" dirty="0" smtClean="0"/>
              <a:t> </a:t>
            </a:r>
            <a:r>
              <a:rPr lang="en-US" sz="3000" dirty="0" err="1"/>
              <a:t>priteže</a:t>
            </a:r>
            <a:r>
              <a:rPr lang="en-US" sz="3000" dirty="0"/>
              <a:t>, </a:t>
            </a:r>
            <a:r>
              <a:rPr lang="en-US" sz="3000" dirty="0" err="1"/>
              <a:t>odnosno</a:t>
            </a:r>
            <a:r>
              <a:rPr lang="en-US" sz="3000" dirty="0"/>
              <a:t> </a:t>
            </a:r>
            <a:r>
              <a:rPr lang="en-US" sz="3000" dirty="0" err="1"/>
              <a:t>stvara</a:t>
            </a:r>
            <a:r>
              <a:rPr lang="en-US" sz="3000" dirty="0"/>
              <a:t> </a:t>
            </a:r>
            <a:r>
              <a:rPr lang="en-US" sz="3000" dirty="0" err="1"/>
              <a:t>željeni</a:t>
            </a:r>
            <a:r>
              <a:rPr lang="en-US" sz="3000" dirty="0"/>
              <a:t> </a:t>
            </a:r>
            <a:r>
              <a:rPr lang="en-US" sz="3000" dirty="0" err="1"/>
              <a:t>zazor</a:t>
            </a:r>
            <a:r>
              <a:rPr lang="en-US" sz="3000" dirty="0"/>
              <a:t>. </a:t>
            </a:r>
            <a:r>
              <a:rPr lang="en-US" sz="3000" dirty="0" err="1"/>
              <a:t>Pri</a:t>
            </a:r>
            <a:r>
              <a:rPr lang="en-US" sz="3000" dirty="0"/>
              <a:t> tome </a:t>
            </a:r>
            <a:r>
              <a:rPr lang="en-US" sz="3000" dirty="0" err="1"/>
              <a:t>voditi</a:t>
            </a:r>
            <a:r>
              <a:rPr lang="en-US" sz="3000" dirty="0"/>
              <a:t> </a:t>
            </a:r>
            <a:r>
              <a:rPr lang="en-US" sz="3000" dirty="0" err="1"/>
              <a:t>računa</a:t>
            </a:r>
            <a:r>
              <a:rPr lang="en-US" sz="3000" dirty="0"/>
              <a:t> </a:t>
            </a:r>
            <a:r>
              <a:rPr lang="en-US" sz="3000" dirty="0" err="1"/>
              <a:t>da</a:t>
            </a:r>
            <a:r>
              <a:rPr lang="en-US" sz="3000" dirty="0"/>
              <a:t> se </a:t>
            </a:r>
            <a:r>
              <a:rPr lang="en-US" sz="3000" dirty="0" err="1"/>
              <a:t>aksijalni</a:t>
            </a:r>
            <a:r>
              <a:rPr lang="en-US" sz="3000" dirty="0"/>
              <a:t> </a:t>
            </a:r>
            <a:r>
              <a:rPr lang="en-US" sz="3000" dirty="0" err="1"/>
              <a:t>ležaji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vretenu</a:t>
            </a:r>
            <a:r>
              <a:rPr lang="en-US" sz="3000" dirty="0"/>
              <a:t> </a:t>
            </a:r>
            <a:r>
              <a:rPr lang="en-US" sz="3000" dirty="0" err="1"/>
              <a:t>previše</a:t>
            </a:r>
            <a:r>
              <a:rPr lang="en-US" sz="3000" dirty="0"/>
              <a:t> ne </a:t>
            </a:r>
            <a:r>
              <a:rPr lang="en-US" sz="3000" dirty="0" err="1"/>
              <a:t>pritegnu</a:t>
            </a:r>
            <a:r>
              <a:rPr lang="en-US" sz="3000" dirty="0"/>
              <a:t>. </a:t>
            </a:r>
            <a:r>
              <a:rPr lang="en-US" sz="3000" dirty="0" err="1"/>
              <a:t>Pri</a:t>
            </a:r>
            <a:r>
              <a:rPr lang="en-US" sz="3000" dirty="0"/>
              <a:t> </a:t>
            </a:r>
            <a:r>
              <a:rPr lang="en-US" sz="3000" dirty="0" err="1"/>
              <a:t>podešavanju</a:t>
            </a:r>
            <a:r>
              <a:rPr lang="en-US" sz="3000" dirty="0"/>
              <a:t> se </a:t>
            </a:r>
            <a:r>
              <a:rPr lang="en-US" sz="3000" dirty="0" err="1"/>
              <a:t>može</a:t>
            </a:r>
            <a:r>
              <a:rPr lang="en-US" sz="3000" dirty="0"/>
              <a:t> </a:t>
            </a:r>
            <a:r>
              <a:rPr lang="en-US" sz="3000" dirty="0" err="1"/>
              <a:t>koristiti</a:t>
            </a:r>
            <a:r>
              <a:rPr lang="en-US" sz="3000" dirty="0"/>
              <a:t> </a:t>
            </a:r>
            <a:r>
              <a:rPr lang="en-US" sz="3000" dirty="0" err="1"/>
              <a:t>merni</a:t>
            </a:r>
            <a:r>
              <a:rPr lang="en-US" sz="3000" dirty="0"/>
              <a:t> sat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već</a:t>
            </a:r>
            <a:r>
              <a:rPr lang="en-US" sz="3000" dirty="0"/>
              <a:t> </a:t>
            </a:r>
            <a:r>
              <a:rPr lang="en-US" sz="3000" dirty="0" err="1"/>
              <a:t>opisan</a:t>
            </a:r>
            <a:r>
              <a:rPr lang="en-US" sz="3000" dirty="0"/>
              <a:t> </a:t>
            </a:r>
            <a:r>
              <a:rPr lang="en-US" sz="3000" dirty="0" err="1"/>
              <a:t>način</a:t>
            </a:r>
            <a:r>
              <a:rPr lang="en-US" sz="3000" dirty="0"/>
              <a:t>, a </a:t>
            </a:r>
            <a:r>
              <a:rPr lang="en-US" sz="3000" dirty="0" err="1"/>
              <a:t>nakon</a:t>
            </a:r>
            <a:r>
              <a:rPr lang="en-US" sz="3000" dirty="0"/>
              <a:t> toga ne </a:t>
            </a:r>
            <a:r>
              <a:rPr lang="en-US" sz="3000" dirty="0" err="1"/>
              <a:t>zaboraviti</a:t>
            </a:r>
            <a:r>
              <a:rPr lang="en-US" sz="3000" dirty="0"/>
              <a:t> </a:t>
            </a:r>
            <a:r>
              <a:rPr lang="en-US" sz="3000" dirty="0" err="1"/>
              <a:t>čvrsto</a:t>
            </a:r>
            <a:r>
              <a:rPr lang="en-US" sz="3000" dirty="0"/>
              <a:t> </a:t>
            </a:r>
            <a:r>
              <a:rPr lang="en-US" sz="3000" dirty="0" err="1"/>
              <a:t>pritegnuti</a:t>
            </a:r>
            <a:r>
              <a:rPr lang="en-US" sz="3000" dirty="0"/>
              <a:t> </a:t>
            </a:r>
            <a:r>
              <a:rPr lang="en-US" sz="3000" dirty="0" err="1"/>
              <a:t>vijak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osiguranje</a:t>
            </a:r>
            <a:r>
              <a:rPr lang="en-US" sz="3000" dirty="0" smtClean="0"/>
              <a:t>.</a:t>
            </a:r>
            <a:endParaRPr lang="sr-Latn-RS" sz="3000" dirty="0" smtClean="0"/>
          </a:p>
          <a:p>
            <a:pPr algn="just"/>
            <a:r>
              <a:rPr lang="en-US" sz="3000" dirty="0" err="1"/>
              <a:t>Regulisanje</a:t>
            </a:r>
            <a:r>
              <a:rPr lang="en-US" sz="3000" dirty="0"/>
              <a:t> </a:t>
            </a:r>
            <a:r>
              <a:rPr lang="en-US" sz="3000" dirty="0" err="1"/>
              <a:t>zazora</a:t>
            </a:r>
            <a:r>
              <a:rPr lang="en-US" sz="3000" dirty="0"/>
              <a:t> u </a:t>
            </a:r>
            <a:r>
              <a:rPr lang="en-US" sz="3000" dirty="0" err="1"/>
              <a:t>navojnom</a:t>
            </a:r>
            <a:r>
              <a:rPr lang="en-US" sz="3000" dirty="0"/>
              <a:t> </a:t>
            </a:r>
            <a:r>
              <a:rPr lang="en-US" sz="3000" dirty="0" err="1"/>
              <a:t>vretenu</a:t>
            </a:r>
            <a:r>
              <a:rPr lang="en-US" sz="3000" dirty="0"/>
              <a:t> </a:t>
            </a:r>
            <a:r>
              <a:rPr lang="en-US" sz="3000" dirty="0" err="1"/>
              <a:t>omogućuje</a:t>
            </a:r>
            <a:r>
              <a:rPr lang="en-US" sz="3000" dirty="0"/>
              <a:t> </a:t>
            </a:r>
            <a:r>
              <a:rPr lang="en-US" sz="3000" dirty="0" err="1"/>
              <a:t>navrtka</a:t>
            </a:r>
            <a:r>
              <a:rPr lang="en-US" sz="3000" dirty="0"/>
              <a:t> 66 </a:t>
            </a:r>
            <a:r>
              <a:rPr lang="en-US" sz="3000" dirty="0" err="1"/>
              <a:t>sa</a:t>
            </a:r>
            <a:r>
              <a:rPr lang="en-US" sz="3000" dirty="0"/>
              <a:t> tri </a:t>
            </a:r>
            <a:r>
              <a:rPr lang="en-US" sz="3000" dirty="0" err="1"/>
              <a:t>proreza</a:t>
            </a:r>
            <a:r>
              <a:rPr lang="en-US" sz="3000" dirty="0"/>
              <a:t>. </a:t>
            </a:r>
            <a:r>
              <a:rPr lang="en-US" sz="3000" dirty="0" err="1"/>
              <a:t>Osloboditi</a:t>
            </a:r>
            <a:r>
              <a:rPr lang="en-US" sz="3000" dirty="0"/>
              <a:t> </a:t>
            </a:r>
            <a:r>
              <a:rPr lang="en-US" sz="3000" dirty="0" err="1"/>
              <a:t>osigurače</a:t>
            </a:r>
            <a:r>
              <a:rPr lang="en-US" sz="3000" dirty="0"/>
              <a:t> </a:t>
            </a:r>
            <a:r>
              <a:rPr lang="en-US" sz="3000" dirty="0" err="1"/>
              <a:t>navrtke</a:t>
            </a:r>
            <a:r>
              <a:rPr lang="en-US" sz="3000" dirty="0"/>
              <a:t>, </a:t>
            </a:r>
            <a:r>
              <a:rPr lang="en-US" sz="3000" dirty="0" err="1"/>
              <a:t>čime</a:t>
            </a:r>
            <a:r>
              <a:rPr lang="en-US" sz="3000" dirty="0"/>
              <a:t> je </a:t>
            </a:r>
            <a:r>
              <a:rPr lang="en-US" sz="3000" dirty="0" err="1"/>
              <a:t>stvorena</a:t>
            </a:r>
            <a:r>
              <a:rPr lang="en-US" sz="3000" dirty="0"/>
              <a:t> </a:t>
            </a:r>
            <a:r>
              <a:rPr lang="en-US" sz="3000" dirty="0" err="1" smtClean="0"/>
              <a:t>mogućnost</a:t>
            </a:r>
            <a:r>
              <a:rPr lang="en-US" sz="3000" dirty="0" smtClean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okretanje</a:t>
            </a:r>
            <a:r>
              <a:rPr lang="en-US" sz="3000" dirty="0"/>
              <a:t> </a:t>
            </a:r>
            <a:r>
              <a:rPr lang="en-US" sz="3000" dirty="0" err="1"/>
              <a:t>matice</a:t>
            </a:r>
            <a:r>
              <a:rPr lang="en-US" sz="3000" dirty="0"/>
              <a:t>, </a:t>
            </a:r>
            <a:r>
              <a:rPr lang="en-US" sz="3000" dirty="0" err="1"/>
              <a:t>kojom</a:t>
            </a:r>
            <a:r>
              <a:rPr lang="en-US" sz="3000" dirty="0"/>
              <a:t> </a:t>
            </a:r>
            <a:r>
              <a:rPr lang="en-US" sz="3000" dirty="0" err="1"/>
              <a:t>regulišemo</a:t>
            </a:r>
            <a:r>
              <a:rPr lang="en-US" sz="3000" dirty="0"/>
              <a:t> </a:t>
            </a:r>
            <a:r>
              <a:rPr lang="en-US" sz="3000" dirty="0" err="1"/>
              <a:t>željeni</a:t>
            </a:r>
            <a:r>
              <a:rPr lang="en-US" sz="3000" dirty="0"/>
              <a:t> </a:t>
            </a:r>
            <a:r>
              <a:rPr lang="en-US" sz="3000" dirty="0" err="1"/>
              <a:t>zazor</a:t>
            </a:r>
            <a:r>
              <a:rPr lang="en-US" sz="3000" dirty="0"/>
              <a:t> u </a:t>
            </a:r>
            <a:r>
              <a:rPr lang="en-US" sz="3000" dirty="0" err="1"/>
              <a:t>navojnom</a:t>
            </a:r>
            <a:r>
              <a:rPr lang="en-US" sz="3000" dirty="0"/>
              <a:t> </a:t>
            </a:r>
            <a:r>
              <a:rPr lang="en-US" sz="3000" dirty="0" err="1"/>
              <a:t>paru</a:t>
            </a:r>
            <a:r>
              <a:rPr lang="en-US" sz="3000" dirty="0"/>
              <a:t>.</a:t>
            </a:r>
          </a:p>
          <a:p>
            <a:pPr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Nakon</a:t>
            </a:r>
            <a:r>
              <a:rPr lang="en-US" sz="2800" dirty="0" smtClean="0"/>
              <a:t> </a:t>
            </a:r>
            <a:r>
              <a:rPr lang="en-US" sz="2800" dirty="0" err="1" smtClean="0"/>
              <a:t>duže</a:t>
            </a:r>
            <a:r>
              <a:rPr lang="en-US" sz="2800" dirty="0" smtClean="0"/>
              <a:t> </a:t>
            </a:r>
            <a:r>
              <a:rPr lang="en-US" sz="2800" dirty="0" err="1" smtClean="0"/>
              <a:t>upotrebe</a:t>
            </a:r>
            <a:r>
              <a:rPr lang="en-US" sz="2800" dirty="0" smtClean="0"/>
              <a:t> </a:t>
            </a:r>
            <a:r>
              <a:rPr lang="en-US" sz="2800" dirty="0" err="1" smtClean="0"/>
              <a:t>glodalice</a:t>
            </a:r>
            <a:r>
              <a:rPr lang="en-US" sz="2800" dirty="0" smtClean="0"/>
              <a:t>, </a:t>
            </a:r>
            <a:r>
              <a:rPr lang="en-US" sz="2800" dirty="0" err="1" smtClean="0"/>
              <a:t>navojno</a:t>
            </a:r>
            <a:r>
              <a:rPr lang="en-US" sz="2800" dirty="0" smtClean="0"/>
              <a:t> </a:t>
            </a:r>
            <a:r>
              <a:rPr lang="en-US" sz="2800" dirty="0" err="1" smtClean="0"/>
              <a:t>vreteno</a:t>
            </a:r>
            <a:r>
              <a:rPr lang="en-US" sz="2800" dirty="0" smtClean="0"/>
              <a:t> se </a:t>
            </a:r>
            <a:r>
              <a:rPr lang="en-US" sz="2800" dirty="0" err="1" smtClean="0"/>
              <a:t>intenzivnije</a:t>
            </a:r>
            <a:r>
              <a:rPr lang="en-US" sz="2800" dirty="0" smtClean="0"/>
              <a:t> </a:t>
            </a:r>
            <a:r>
              <a:rPr lang="en-US" sz="2800" dirty="0" err="1" smtClean="0"/>
              <a:t>troši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srednjem</a:t>
            </a:r>
            <a:r>
              <a:rPr lang="en-US" sz="2800" dirty="0" smtClean="0"/>
              <a:t> </a:t>
            </a:r>
            <a:r>
              <a:rPr lang="en-US" sz="2800" dirty="0" err="1" smtClean="0"/>
              <a:t>delu</a:t>
            </a:r>
            <a:r>
              <a:rPr lang="en-US" sz="2800" dirty="0" smtClean="0"/>
              <a:t>, </a:t>
            </a:r>
            <a:r>
              <a:rPr lang="en-US" sz="2800" dirty="0" err="1" smtClean="0"/>
              <a:t>odnosno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onom</a:t>
            </a:r>
            <a:r>
              <a:rPr lang="en-US" sz="2800" dirty="0" smtClean="0"/>
              <a:t> </a:t>
            </a:r>
            <a:r>
              <a:rPr lang="en-US" sz="2800" dirty="0" err="1" smtClean="0"/>
              <a:t>delu</a:t>
            </a:r>
            <a:r>
              <a:rPr lang="en-US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je </a:t>
            </a:r>
            <a:r>
              <a:rPr lang="en-US" sz="2800" dirty="0" err="1" smtClean="0"/>
              <a:t>najviše</a:t>
            </a:r>
            <a:r>
              <a:rPr lang="en-US" sz="2800" dirty="0" smtClean="0"/>
              <a:t> u </a:t>
            </a:r>
            <a:r>
              <a:rPr lang="en-US" sz="2800" dirty="0" err="1" smtClean="0"/>
              <a:t>upotrebi</a:t>
            </a:r>
            <a:r>
              <a:rPr lang="en-US" sz="2800" dirty="0" smtClean="0"/>
              <a:t>, </a:t>
            </a:r>
            <a:r>
              <a:rPr lang="en-US" sz="2800" dirty="0" err="1" smtClean="0"/>
              <a:t>te</a:t>
            </a:r>
            <a:r>
              <a:rPr lang="en-US" sz="2800" dirty="0" smtClean="0"/>
              <a:t> se </a:t>
            </a:r>
            <a:r>
              <a:rPr lang="en-US" sz="2800" dirty="0" err="1" smtClean="0"/>
              <a:t>dešava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zazor</a:t>
            </a:r>
            <a:r>
              <a:rPr lang="en-US" sz="2800" dirty="0" smtClean="0"/>
              <a:t> u </a:t>
            </a:r>
            <a:r>
              <a:rPr lang="en-US" sz="2800" dirty="0" err="1" smtClean="0"/>
              <a:t>krajnjem</a:t>
            </a:r>
            <a:r>
              <a:rPr lang="en-US" sz="2800" dirty="0" smtClean="0"/>
              <a:t> </a:t>
            </a:r>
            <a:r>
              <a:rPr lang="en-US" sz="2800" dirty="0" err="1" smtClean="0"/>
              <a:t>položaju</a:t>
            </a:r>
            <a:r>
              <a:rPr lang="en-US" sz="2800" dirty="0" smtClean="0"/>
              <a:t> </a:t>
            </a:r>
            <a:r>
              <a:rPr lang="en-US" sz="2800" dirty="0" err="1" smtClean="0"/>
              <a:t>potpuno</a:t>
            </a:r>
            <a:r>
              <a:rPr lang="en-US" sz="2800" dirty="0" smtClean="0"/>
              <a:t> </a:t>
            </a:r>
            <a:r>
              <a:rPr lang="en-US" sz="2800" dirty="0" err="1" smtClean="0"/>
              <a:t>odstranimo</a:t>
            </a:r>
            <a:r>
              <a:rPr lang="en-US" sz="2800" dirty="0" smtClean="0"/>
              <a:t>, a u </a:t>
            </a:r>
            <a:r>
              <a:rPr lang="en-US" sz="2800" dirty="0" err="1" smtClean="0"/>
              <a:t>srednjem</a:t>
            </a:r>
            <a:r>
              <a:rPr lang="en-US" sz="2800" dirty="0" smtClean="0"/>
              <a:t> </a:t>
            </a:r>
            <a:r>
              <a:rPr lang="en-US" sz="2800" dirty="0" err="1" smtClean="0"/>
              <a:t>delu</a:t>
            </a:r>
            <a:r>
              <a:rPr lang="en-US" sz="2800" dirty="0" smtClean="0"/>
              <a:t> </a:t>
            </a:r>
            <a:r>
              <a:rPr lang="en-US" sz="2800" dirty="0" err="1" smtClean="0"/>
              <a:t>puta</a:t>
            </a:r>
            <a:r>
              <a:rPr lang="en-US" sz="2800" dirty="0" smtClean="0"/>
              <a:t> </a:t>
            </a:r>
            <a:r>
              <a:rPr lang="en-US" sz="2800" dirty="0" err="1" smtClean="0"/>
              <a:t>poprečnog</a:t>
            </a:r>
            <a:r>
              <a:rPr lang="en-US" sz="2800" dirty="0" smtClean="0"/>
              <a:t> </a:t>
            </a:r>
            <a:r>
              <a:rPr lang="en-US" sz="2800" dirty="0" err="1" smtClean="0"/>
              <a:t>klizača</a:t>
            </a:r>
            <a:r>
              <a:rPr lang="en-US" sz="2800" dirty="0" smtClean="0"/>
              <a:t> se </a:t>
            </a:r>
            <a:r>
              <a:rPr lang="en-US" sz="2800" dirty="0" err="1" smtClean="0"/>
              <a:t>zazor</a:t>
            </a:r>
            <a:r>
              <a:rPr lang="en-US" sz="2800" dirty="0" smtClean="0"/>
              <a:t> </a:t>
            </a:r>
            <a:r>
              <a:rPr lang="en-US" sz="2800" dirty="0" err="1" smtClean="0"/>
              <a:t>pojavljuje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Obrnuto</a:t>
            </a:r>
            <a:r>
              <a:rPr lang="en-US" sz="2800" dirty="0" smtClean="0"/>
              <a:t>, </a:t>
            </a:r>
            <a:r>
              <a:rPr lang="en-US" sz="2800" dirty="0" err="1" smtClean="0"/>
              <a:t>ako</a:t>
            </a:r>
            <a:r>
              <a:rPr lang="en-US" sz="2800" dirty="0" smtClean="0"/>
              <a:t> </a:t>
            </a:r>
            <a:r>
              <a:rPr lang="en-US" sz="2800" dirty="0" err="1" smtClean="0"/>
              <a:t>zazor</a:t>
            </a:r>
            <a:r>
              <a:rPr lang="en-US" sz="2800" dirty="0" smtClean="0"/>
              <a:t> </a:t>
            </a:r>
            <a:r>
              <a:rPr lang="en-US" sz="2800" dirty="0" err="1" smtClean="0"/>
              <a:t>podesimo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istrošenom</a:t>
            </a:r>
            <a:r>
              <a:rPr lang="en-US" sz="2800" dirty="0" smtClean="0"/>
              <a:t> </a:t>
            </a:r>
            <a:r>
              <a:rPr lang="en-US" sz="2800" dirty="0" err="1" smtClean="0"/>
              <a:t>delu</a:t>
            </a:r>
            <a:r>
              <a:rPr lang="en-US" sz="2800" dirty="0" smtClean="0"/>
              <a:t> </a:t>
            </a:r>
            <a:r>
              <a:rPr lang="en-US" sz="2800" dirty="0" err="1" smtClean="0"/>
              <a:t>navojnog</a:t>
            </a:r>
            <a:r>
              <a:rPr lang="en-US" sz="2800" dirty="0" smtClean="0"/>
              <a:t> </a:t>
            </a:r>
            <a:r>
              <a:rPr lang="en-US" sz="2800" dirty="0" err="1" smtClean="0"/>
              <a:t>vretena</a:t>
            </a:r>
            <a:r>
              <a:rPr lang="en-US" sz="2800" dirty="0" smtClean="0"/>
              <a:t>, </a:t>
            </a:r>
            <a:r>
              <a:rPr lang="en-US" sz="2800" dirty="0" err="1" smtClean="0"/>
              <a:t>može</a:t>
            </a:r>
            <a:r>
              <a:rPr lang="en-US" sz="2800" dirty="0" smtClean="0"/>
              <a:t> se </a:t>
            </a:r>
            <a:r>
              <a:rPr lang="en-US" sz="2800" dirty="0" err="1" smtClean="0"/>
              <a:t>vreteno</a:t>
            </a:r>
            <a:r>
              <a:rPr lang="en-US" sz="2800" dirty="0" smtClean="0"/>
              <a:t> u </a:t>
            </a:r>
            <a:r>
              <a:rPr lang="en-US" sz="2800" dirty="0" err="1" smtClean="0"/>
              <a:t>krajnjem</a:t>
            </a:r>
            <a:r>
              <a:rPr lang="en-US" sz="2800" dirty="0" smtClean="0"/>
              <a:t> </a:t>
            </a:r>
            <a:r>
              <a:rPr lang="en-US" sz="2800" dirty="0" err="1" smtClean="0"/>
              <a:t>položaju</a:t>
            </a:r>
            <a:r>
              <a:rPr lang="en-US" sz="2800" dirty="0" smtClean="0"/>
              <a:t> (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neistrošenom</a:t>
            </a:r>
            <a:r>
              <a:rPr lang="en-US" sz="2800" dirty="0" smtClean="0"/>
              <a:t> </a:t>
            </a:r>
            <a:r>
              <a:rPr lang="en-US" sz="2800" dirty="0" err="1" smtClean="0"/>
              <a:t>delu</a:t>
            </a:r>
            <a:r>
              <a:rPr lang="en-US" sz="2800" dirty="0" smtClean="0"/>
              <a:t>) </a:t>
            </a:r>
            <a:r>
              <a:rPr lang="en-US" sz="2800" dirty="0" err="1" smtClean="0"/>
              <a:t>zaglaviti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Ove</a:t>
            </a:r>
            <a:r>
              <a:rPr lang="en-US" sz="2800" dirty="0" smtClean="0"/>
              <a:t> </a:t>
            </a:r>
            <a:r>
              <a:rPr lang="en-US" sz="2800" dirty="0" err="1" smtClean="0"/>
              <a:t>mogućnosti</a:t>
            </a:r>
            <a:r>
              <a:rPr lang="en-US" sz="2800" dirty="0" smtClean="0"/>
              <a:t> </a:t>
            </a:r>
            <a:r>
              <a:rPr lang="en-US" sz="2800" dirty="0" err="1" smtClean="0"/>
              <a:t>imati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umu</a:t>
            </a:r>
            <a:r>
              <a:rPr lang="en-US" sz="2800" dirty="0" smtClean="0"/>
              <a:t> </a:t>
            </a:r>
            <a:r>
              <a:rPr lang="en-US" sz="2800" dirty="0" err="1" smtClean="0"/>
              <a:t>pri</a:t>
            </a:r>
            <a:r>
              <a:rPr lang="en-US" sz="2800" dirty="0" smtClean="0"/>
              <a:t> </a:t>
            </a:r>
            <a:r>
              <a:rPr lang="en-US" sz="2800" dirty="0" err="1" smtClean="0"/>
              <a:t>regulisanju</a:t>
            </a:r>
            <a:r>
              <a:rPr lang="en-US" sz="2800" dirty="0" smtClean="0"/>
              <a:t> </a:t>
            </a:r>
            <a:r>
              <a:rPr lang="en-US" sz="2800" dirty="0" err="1" smtClean="0"/>
              <a:t>zazora</a:t>
            </a:r>
            <a:r>
              <a:rPr lang="en-US" sz="2800" dirty="0" smtClean="0"/>
              <a:t> u </a:t>
            </a:r>
            <a:r>
              <a:rPr lang="en-US" sz="2800" dirty="0" err="1" smtClean="0"/>
              <a:t>navojnom</a:t>
            </a:r>
            <a:r>
              <a:rPr lang="en-US" sz="2800" dirty="0" smtClean="0"/>
              <a:t> </a:t>
            </a:r>
            <a:r>
              <a:rPr lang="en-US" sz="2800" dirty="0" err="1" smtClean="0"/>
              <a:t>paru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Autofit/>
          </a:bodyPr>
          <a:lstStyle/>
          <a:p>
            <a:r>
              <a:rPr lang="sr-Latn-RS" sz="3200" dirty="0" smtClean="0"/>
              <a:t>Tehnološki postupak opravke elemenata             radnog stola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/>
              <a:t>Sve</a:t>
            </a:r>
            <a:r>
              <a:rPr lang="en-US" sz="2600" dirty="0"/>
              <a:t> </a:t>
            </a:r>
            <a:r>
              <a:rPr lang="en-US" sz="2600" dirty="0" err="1"/>
              <a:t>delove</a:t>
            </a:r>
            <a:r>
              <a:rPr lang="en-US" sz="2600" dirty="0"/>
              <a:t> </a:t>
            </a:r>
            <a:r>
              <a:rPr lang="en-US" sz="2600" dirty="0" err="1"/>
              <a:t>očistiti</a:t>
            </a:r>
            <a:r>
              <a:rPr lang="en-US" sz="2600" dirty="0"/>
              <a:t>, </a:t>
            </a:r>
            <a:r>
              <a:rPr lang="en-US" sz="2600" dirty="0" err="1"/>
              <a:t>zatim</a:t>
            </a:r>
            <a:r>
              <a:rPr lang="en-US" sz="2600" dirty="0"/>
              <a:t> </a:t>
            </a:r>
            <a:r>
              <a:rPr lang="en-US" sz="2600" dirty="0" err="1"/>
              <a:t>izvršiti</a:t>
            </a:r>
            <a:r>
              <a:rPr lang="en-US" sz="2600" dirty="0"/>
              <a:t> </a:t>
            </a:r>
            <a:r>
              <a:rPr lang="en-US" sz="2600" dirty="0" err="1"/>
              <a:t>pregled</a:t>
            </a:r>
            <a:r>
              <a:rPr lang="en-US" sz="2600" dirty="0"/>
              <a:t> — </a:t>
            </a:r>
            <a:r>
              <a:rPr lang="en-US" sz="2600" dirty="0" err="1"/>
              <a:t>defektaciju</a:t>
            </a:r>
            <a:r>
              <a:rPr lang="en-US" sz="2600" dirty="0"/>
              <a:t> </a:t>
            </a:r>
            <a:r>
              <a:rPr lang="en-US" sz="2600" dirty="0" err="1"/>
              <a:t>svih</a:t>
            </a:r>
            <a:r>
              <a:rPr lang="en-US" sz="2600" dirty="0"/>
              <a:t> </a:t>
            </a:r>
            <a:r>
              <a:rPr lang="en-US" sz="2600" dirty="0" err="1" smtClean="0"/>
              <a:t>standardnih</a:t>
            </a:r>
            <a:r>
              <a:rPr lang="en-US" sz="2600" dirty="0" smtClean="0"/>
              <a:t> </a:t>
            </a:r>
            <a:r>
              <a:rPr lang="en-US" sz="2600" dirty="0" err="1"/>
              <a:t>delova</a:t>
            </a:r>
            <a:r>
              <a:rPr lang="en-US" sz="2600" dirty="0"/>
              <a:t>. </a:t>
            </a:r>
            <a:r>
              <a:rPr lang="en-US" sz="2600" dirty="0" err="1"/>
              <a:t>Odrediti</a:t>
            </a:r>
            <a:r>
              <a:rPr lang="en-US" sz="2600" dirty="0"/>
              <a:t> </a:t>
            </a:r>
            <a:r>
              <a:rPr lang="en-US" sz="2600" dirty="0" err="1"/>
              <a:t>stepen</a:t>
            </a:r>
            <a:r>
              <a:rPr lang="en-US" sz="2600" dirty="0"/>
              <a:t> </a:t>
            </a:r>
            <a:r>
              <a:rPr lang="en-US" sz="2600" dirty="0" err="1"/>
              <a:t>istrošenosti</a:t>
            </a:r>
            <a:r>
              <a:rPr lang="en-US" sz="2600" dirty="0"/>
              <a:t> — </a:t>
            </a:r>
            <a:r>
              <a:rPr lang="en-US" sz="2600" dirty="0" err="1"/>
              <a:t>oštećenja</a:t>
            </a:r>
            <a:r>
              <a:rPr lang="en-US" sz="2600" dirty="0"/>
              <a:t>: </a:t>
            </a:r>
            <a:r>
              <a:rPr lang="sr-Latn-RS" sz="2600" dirty="0" smtClean="0"/>
              <a:t> </a:t>
            </a:r>
            <a:r>
              <a:rPr lang="en-US" sz="2600" dirty="0" err="1" smtClean="0"/>
              <a:t>spojnica</a:t>
            </a:r>
            <a:r>
              <a:rPr lang="en-US" sz="2600" dirty="0"/>
              <a:t>, </a:t>
            </a:r>
            <a:r>
              <a:rPr lang="en-US" sz="2600" dirty="0" err="1"/>
              <a:t>ležajeva</a:t>
            </a:r>
            <a:r>
              <a:rPr lang="en-US" sz="2600" dirty="0"/>
              <a:t>, </a:t>
            </a:r>
            <a:r>
              <a:rPr lang="en-US" sz="2600" dirty="0" err="1"/>
              <a:t>vijaka</a:t>
            </a:r>
            <a:r>
              <a:rPr lang="en-US" sz="2600" dirty="0"/>
              <a:t>, </a:t>
            </a:r>
            <a:r>
              <a:rPr lang="en-US" sz="2600" dirty="0" err="1"/>
              <a:t>uskočnika</a:t>
            </a:r>
            <a:r>
              <a:rPr lang="en-US" sz="2600" dirty="0"/>
              <a:t> (</a:t>
            </a:r>
            <a:r>
              <a:rPr lang="en-US" sz="2600" dirty="0" err="1"/>
              <a:t>Zegerovih</a:t>
            </a:r>
            <a:r>
              <a:rPr lang="en-US" sz="2600" dirty="0"/>
              <a:t> </a:t>
            </a:r>
            <a:r>
              <a:rPr lang="en-US" sz="2600" dirty="0" err="1"/>
              <a:t>osigurača</a:t>
            </a:r>
            <a:r>
              <a:rPr lang="en-US" sz="2600" dirty="0"/>
              <a:t>), </a:t>
            </a:r>
            <a:r>
              <a:rPr lang="en-US" sz="2600" dirty="0" err="1"/>
              <a:t>opruga</a:t>
            </a:r>
            <a:r>
              <a:rPr lang="en-US" sz="2600" dirty="0"/>
              <a:t>, </a:t>
            </a:r>
            <a:r>
              <a:rPr lang="en-US" sz="2600" dirty="0" err="1"/>
              <a:t>vratila</a:t>
            </a:r>
            <a:r>
              <a:rPr lang="en-US" sz="2600" dirty="0"/>
              <a:t>, </a:t>
            </a:r>
            <a:r>
              <a:rPr lang="en-US" sz="2600" dirty="0" err="1"/>
              <a:t>osovinica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tako</a:t>
            </a:r>
            <a:r>
              <a:rPr lang="en-US" sz="2600" dirty="0"/>
              <a:t> </a:t>
            </a:r>
            <a:r>
              <a:rPr lang="en-US" sz="2600" dirty="0" err="1"/>
              <a:t>dalje</a:t>
            </a:r>
            <a:r>
              <a:rPr lang="en-US" sz="2600" dirty="0"/>
              <a:t>. </a:t>
            </a:r>
            <a:r>
              <a:rPr lang="en-US" sz="2600" dirty="0" err="1"/>
              <a:t>Istrošene</a:t>
            </a:r>
            <a:r>
              <a:rPr lang="en-US" sz="2600" dirty="0"/>
              <a:t> — </a:t>
            </a:r>
            <a:r>
              <a:rPr lang="en-US" sz="2600" dirty="0" err="1"/>
              <a:t>oštećene</a:t>
            </a:r>
            <a:r>
              <a:rPr lang="en-US" sz="2600" dirty="0"/>
              <a:t> </a:t>
            </a:r>
            <a:r>
              <a:rPr lang="en-US" sz="2600" dirty="0" err="1"/>
              <a:t>delove</a:t>
            </a:r>
            <a:r>
              <a:rPr lang="en-US" sz="2600" dirty="0"/>
              <a:t> </a:t>
            </a:r>
            <a:r>
              <a:rPr lang="en-US" sz="2600" dirty="0" err="1"/>
              <a:t>obnoviti</a:t>
            </a:r>
            <a:r>
              <a:rPr lang="en-US" sz="2600" dirty="0"/>
              <a:t> </a:t>
            </a:r>
            <a:r>
              <a:rPr lang="en-US" sz="2600" dirty="0" err="1"/>
              <a:t>ili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- </a:t>
            </a:r>
            <a:r>
              <a:rPr lang="en-US" sz="2600" dirty="0" err="1"/>
              <a:t>praviti</a:t>
            </a:r>
            <a:r>
              <a:rPr lang="en-US" sz="2600" dirty="0" smtClean="0"/>
              <a:t>.</a:t>
            </a:r>
            <a:endParaRPr lang="sr-Latn-RS" sz="26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429000"/>
            <a:ext cx="6494463" cy="342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en-US" dirty="0" err="1" smtClean="0"/>
              <a:t>Metalski</a:t>
            </a:r>
            <a:r>
              <a:rPr lang="en-US" dirty="0" smtClean="0"/>
              <a:t> </a:t>
            </a:r>
            <a:r>
              <a:rPr lang="en-US" dirty="0" err="1" smtClean="0"/>
              <a:t>zavodi</a:t>
            </a:r>
            <a:r>
              <a:rPr lang="en-US" dirty="0" smtClean="0"/>
              <a:t> »Tito«, </a:t>
            </a:r>
            <a:r>
              <a:rPr lang="en-US" dirty="0" err="1" smtClean="0"/>
              <a:t>Skoplje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glodalicu</a:t>
            </a:r>
            <a:r>
              <a:rPr lang="en-US" dirty="0" smtClean="0"/>
              <a:t> FA3A-U, </a:t>
            </a:r>
            <a:r>
              <a:rPr lang="en-US" dirty="0" err="1" smtClean="0"/>
              <a:t>preporučuje</a:t>
            </a:r>
            <a:r>
              <a:rPr lang="en-US" dirty="0" smtClean="0"/>
              <a:t> </a:t>
            </a:r>
            <a:r>
              <a:rPr lang="en-US" dirty="0" err="1" smtClean="0"/>
              <a:t>specifikaciju</a:t>
            </a:r>
            <a:r>
              <a:rPr lang="en-US" dirty="0" smtClean="0"/>
              <a:t> </a:t>
            </a:r>
            <a:r>
              <a:rPr lang="en-US" dirty="0" err="1" smtClean="0"/>
              <a:t>sledećih</a:t>
            </a:r>
            <a:r>
              <a:rPr lang="en-US" dirty="0" smtClean="0"/>
              <a:t> </a:t>
            </a:r>
            <a:r>
              <a:rPr lang="en-US" dirty="0" err="1" smtClean="0"/>
              <a:t>delova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intenzivnije</a:t>
            </a:r>
            <a:r>
              <a:rPr lang="en-US" dirty="0" smtClean="0"/>
              <a:t> </a:t>
            </a:r>
            <a:r>
              <a:rPr lang="en-US" dirty="0" err="1" smtClean="0"/>
              <a:t>troše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menjati</a:t>
            </a:r>
            <a:r>
              <a:rPr lang="en-US" dirty="0" smtClean="0"/>
              <a:t>:</a:t>
            </a:r>
            <a:endParaRPr lang="sr-Latn-R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Viljuške</a:t>
            </a:r>
            <a:r>
              <a:rPr lang="en-US" dirty="0" smtClean="0"/>
              <a:t> </a:t>
            </a:r>
            <a:r>
              <a:rPr lang="en-US" dirty="0" err="1"/>
              <a:t>posle</a:t>
            </a:r>
            <a:r>
              <a:rPr lang="en-US" dirty="0"/>
              <a:t> 6.000 </a:t>
            </a:r>
            <a:r>
              <a:rPr lang="en-US" dirty="0" err="1"/>
              <a:t>časova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Uzdužno</a:t>
            </a:r>
            <a:r>
              <a:rPr lang="en-US" dirty="0"/>
              <a:t> </a:t>
            </a:r>
            <a:r>
              <a:rPr lang="en-US" dirty="0" err="1"/>
              <a:t>navojno</a:t>
            </a:r>
            <a:r>
              <a:rPr lang="en-US" dirty="0"/>
              <a:t> </a:t>
            </a:r>
            <a:r>
              <a:rPr lang="en-US" dirty="0" err="1"/>
              <a:t>vreteno</a:t>
            </a:r>
            <a:r>
              <a:rPr lang="en-US" dirty="0"/>
              <a:t>  </a:t>
            </a:r>
            <a:r>
              <a:rPr lang="en-US" dirty="0" err="1"/>
              <a:t>nakon</a:t>
            </a:r>
            <a:r>
              <a:rPr lang="en-US" dirty="0"/>
              <a:t> 10.000 </a:t>
            </a:r>
            <a:r>
              <a:rPr lang="en-US" dirty="0" err="1"/>
              <a:t>časova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Kandžaste</a:t>
            </a:r>
            <a:r>
              <a:rPr lang="en-US" dirty="0" smtClean="0"/>
              <a:t> </a:t>
            </a:r>
            <a:r>
              <a:rPr lang="en-US" dirty="0" err="1"/>
              <a:t>spojnice</a:t>
            </a:r>
            <a:r>
              <a:rPr lang="en-US" dirty="0"/>
              <a:t>  </a:t>
            </a:r>
            <a:r>
              <a:rPr lang="en-US" dirty="0" err="1"/>
              <a:t>posle</a:t>
            </a:r>
            <a:r>
              <a:rPr lang="en-US" dirty="0"/>
              <a:t> 4.000 </a:t>
            </a:r>
            <a:r>
              <a:rPr lang="en-US" dirty="0" err="1"/>
              <a:t>časova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Navrtke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uzdužno</a:t>
            </a:r>
            <a:r>
              <a:rPr lang="en-US" dirty="0"/>
              <a:t> </a:t>
            </a:r>
            <a:r>
              <a:rPr lang="en-US" dirty="0" err="1"/>
              <a:t>pokretanje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stola</a:t>
            </a:r>
            <a:r>
              <a:rPr lang="en-US" dirty="0"/>
              <a:t>, </a:t>
            </a:r>
            <a:r>
              <a:rPr lang="en-US" dirty="0" err="1"/>
              <a:t>nakon</a:t>
            </a:r>
            <a:r>
              <a:rPr lang="en-US" dirty="0"/>
              <a:t> 4.500 </a:t>
            </a:r>
            <a:r>
              <a:rPr lang="en-US" dirty="0" err="1"/>
              <a:t>časova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Navrtku</a:t>
            </a:r>
            <a:r>
              <a:rPr lang="en-US" dirty="0" smtClean="0"/>
              <a:t> 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poprečno</a:t>
            </a:r>
            <a:r>
              <a:rPr lang="en-US" dirty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poprečnog</a:t>
            </a:r>
            <a:r>
              <a:rPr lang="en-US" dirty="0"/>
              <a:t> </a:t>
            </a:r>
            <a:r>
              <a:rPr lang="en-US" dirty="0" err="1"/>
              <a:t>klizača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stolom</a:t>
            </a:r>
            <a:r>
              <a:rPr lang="en-US" dirty="0"/>
              <a:t>, </a:t>
            </a:r>
            <a:r>
              <a:rPr lang="en-US" dirty="0" err="1"/>
              <a:t>posle</a:t>
            </a:r>
            <a:r>
              <a:rPr lang="en-US" dirty="0"/>
              <a:t> 6.000 </a:t>
            </a:r>
            <a:r>
              <a:rPr lang="en-US" dirty="0" err="1"/>
              <a:t>časova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Pre </a:t>
            </a:r>
            <a:r>
              <a:rPr lang="en-US" sz="2800" dirty="0" err="1"/>
              <a:t>nego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se </a:t>
            </a:r>
            <a:r>
              <a:rPr lang="en-US" sz="2800" dirty="0" err="1"/>
              <a:t>pristupi</a:t>
            </a:r>
            <a:r>
              <a:rPr lang="en-US" sz="2800" dirty="0"/>
              <a:t> </a:t>
            </a:r>
            <a:r>
              <a:rPr lang="en-US" sz="2800" dirty="0" err="1"/>
              <a:t>remontu</a:t>
            </a:r>
            <a:r>
              <a:rPr lang="en-US" sz="2800" dirty="0"/>
              <a:t> </a:t>
            </a:r>
            <a:r>
              <a:rPr lang="en-US" sz="2800" dirty="0" err="1"/>
              <a:t>glodalice</a:t>
            </a:r>
            <a:r>
              <a:rPr lang="en-US" sz="2800" dirty="0"/>
              <a:t>, </a:t>
            </a:r>
            <a:r>
              <a:rPr lang="en-US" sz="2800" dirty="0" err="1"/>
              <a:t>rezervni</a:t>
            </a:r>
            <a:r>
              <a:rPr lang="en-US" sz="2800" dirty="0"/>
              <a:t> </a:t>
            </a:r>
            <a:r>
              <a:rPr lang="en-US" sz="2800" dirty="0" err="1"/>
              <a:t>delovi</a:t>
            </a:r>
            <a:r>
              <a:rPr lang="en-US" sz="2800" dirty="0"/>
              <a:t> se </a:t>
            </a:r>
            <a:r>
              <a:rPr lang="en-US" sz="2800" dirty="0" err="1"/>
              <a:t>urade</a:t>
            </a:r>
            <a:r>
              <a:rPr lang="en-US" sz="2800" dirty="0"/>
              <a:t> u </a:t>
            </a:r>
            <a:r>
              <a:rPr lang="en-US" sz="2800" dirty="0" err="1"/>
              <a:t>radionicama</a:t>
            </a:r>
            <a:r>
              <a:rPr lang="en-US" sz="2800" dirty="0"/>
              <a:t> </a:t>
            </a:r>
            <a:r>
              <a:rPr lang="en-US" sz="2800" dirty="0" err="1"/>
              <a:t>održavanja</a:t>
            </a:r>
            <a:r>
              <a:rPr lang="en-US" sz="2800" dirty="0"/>
              <a:t>,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ih</a:t>
            </a:r>
            <a:r>
              <a:rPr lang="en-US" sz="2800" dirty="0"/>
              <a:t> </a:t>
            </a:r>
            <a:r>
              <a:rPr lang="en-US" sz="2800" dirty="0" err="1"/>
              <a:t>nema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skladištu</a:t>
            </a:r>
            <a:r>
              <a:rPr lang="en-US" sz="2800" dirty="0"/>
              <a:t>, </a:t>
            </a:r>
            <a:r>
              <a:rPr lang="en-US" sz="2800" dirty="0" err="1"/>
              <a:t>ili</a:t>
            </a:r>
            <a:r>
              <a:rPr lang="en-US" sz="2800" dirty="0"/>
              <a:t> se </a:t>
            </a:r>
            <a:r>
              <a:rPr lang="en-US" sz="2800" dirty="0" err="1"/>
              <a:t>naruče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proizvođača</a:t>
            </a:r>
            <a:r>
              <a:rPr lang="en-US" sz="2800" dirty="0"/>
              <a:t> </a:t>
            </a:r>
            <a:r>
              <a:rPr lang="en-US" sz="2800" dirty="0" err="1"/>
              <a:t>glodalice</a:t>
            </a:r>
            <a:r>
              <a:rPr lang="en-US" sz="2800" dirty="0"/>
              <a:t>.</a:t>
            </a:r>
          </a:p>
          <a:p>
            <a:pPr algn="just"/>
            <a:r>
              <a:rPr lang="sr-Latn-CS" sz="2800" dirty="0"/>
              <a:t>Na slici ispod je prikazan radionički crtež radnog stola </a:t>
            </a:r>
            <a:r>
              <a:rPr lang="sr-Latn-CS" sz="2800" dirty="0" smtClean="0"/>
              <a:t>glodalice </a:t>
            </a:r>
            <a:r>
              <a:rPr lang="sr-Latn-CS" sz="2800" dirty="0"/>
              <a:t>modela FA3A-U, sa tehničkim uslovima obrade grebanjem.</a:t>
            </a:r>
            <a:endParaRPr lang="en-US" sz="28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352800"/>
            <a:ext cx="6638925" cy="344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3600" dirty="0" smtClean="0"/>
              <a:t>Tehnološki </a:t>
            </a:r>
            <a:r>
              <a:rPr lang="sr-Latn-CS" sz="3600" dirty="0"/>
              <a:t>postupak popravke radnog stola </a:t>
            </a:r>
            <a:r>
              <a:rPr lang="sr-Latn-CS" sz="3600" dirty="0" smtClean="0"/>
              <a:t>grebanjem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561134" y="1364970"/>
            <a:ext cx="8001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95800"/>
            <a:ext cx="8077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3600" dirty="0" smtClean="0"/>
              <a:t>Tehnološki postupak popravke radnog </a:t>
            </a:r>
            <a:r>
              <a:rPr lang="sr-Latn-CS" sz="3600" smtClean="0"/>
              <a:t>stola rendisanjem na </a:t>
            </a:r>
            <a:r>
              <a:rPr lang="sr-Latn-CS" sz="3600" dirty="0" smtClean="0"/>
              <a:t>dugohodnoj rensdisaljki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 l="1738" r="2533"/>
          <a:stretch>
            <a:fillRect/>
          </a:stretch>
        </p:blipFill>
        <p:spPr bwMode="auto">
          <a:xfrm rot="-120000">
            <a:off x="380847" y="1445096"/>
            <a:ext cx="853717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t="5884"/>
          <a:stretch>
            <a:fillRect/>
          </a:stretch>
        </p:blipFill>
        <p:spPr bwMode="auto">
          <a:xfrm rot="-120000">
            <a:off x="565990" y="686833"/>
            <a:ext cx="8305800" cy="2756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9000"/>
            <a:ext cx="815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Tehnološki</a:t>
            </a:r>
            <a:r>
              <a:rPr lang="en-US" sz="3600" dirty="0" smtClean="0"/>
              <a:t> </a:t>
            </a:r>
            <a:r>
              <a:rPr lang="en-US" sz="3600" dirty="0" err="1" smtClean="0"/>
              <a:t>postupak</a:t>
            </a:r>
            <a:r>
              <a:rPr lang="en-US" sz="3600" dirty="0" smtClean="0"/>
              <a:t> </a:t>
            </a:r>
            <a:r>
              <a:rPr lang="en-US" sz="3600" dirty="0" err="1" smtClean="0"/>
              <a:t>popravke</a:t>
            </a:r>
            <a:r>
              <a:rPr lang="en-US" sz="3600" dirty="0" smtClean="0"/>
              <a:t> </a:t>
            </a:r>
            <a:r>
              <a:rPr lang="sr-Latn-RS" sz="3600" dirty="0" smtClean="0"/>
              <a:t>                 </a:t>
            </a:r>
            <a:r>
              <a:rPr lang="en-US" sz="3600" dirty="0" err="1" smtClean="0"/>
              <a:t>poprečnog</a:t>
            </a:r>
            <a:r>
              <a:rPr lang="en-US" sz="3600" dirty="0" smtClean="0"/>
              <a:t> </a:t>
            </a:r>
            <a:r>
              <a:rPr lang="en-US" sz="3600" dirty="0" err="1" smtClean="0"/>
              <a:t>klizača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just"/>
            <a:r>
              <a:rPr lang="en-US" sz="2800" dirty="0" err="1" smtClean="0"/>
              <a:t>Tehnologija</a:t>
            </a:r>
            <a:r>
              <a:rPr lang="en-US" sz="2800" dirty="0" smtClean="0"/>
              <a:t> </a:t>
            </a:r>
            <a:r>
              <a:rPr lang="en-US" sz="2800" dirty="0" err="1"/>
              <a:t>opravke</a:t>
            </a:r>
            <a:r>
              <a:rPr lang="en-US" sz="2800" dirty="0"/>
              <a:t> </a:t>
            </a:r>
            <a:r>
              <a:rPr lang="en-US" sz="2800" dirty="0" err="1"/>
              <a:t>poprečnog</a:t>
            </a:r>
            <a:r>
              <a:rPr lang="en-US" sz="2800" dirty="0"/>
              <a:t> </a:t>
            </a:r>
            <a:r>
              <a:rPr lang="en-US" sz="2800" dirty="0" err="1"/>
              <a:t>klizača</a:t>
            </a:r>
            <a:r>
              <a:rPr lang="en-US" sz="2800" dirty="0"/>
              <a:t> </a:t>
            </a:r>
            <a:r>
              <a:rPr lang="en-US" sz="2800" dirty="0" err="1"/>
              <a:t>zauzima</a:t>
            </a:r>
            <a:r>
              <a:rPr lang="en-US" sz="2800" dirty="0"/>
              <a:t> </a:t>
            </a:r>
            <a:r>
              <a:rPr lang="en-US" sz="2800" dirty="0" err="1"/>
              <a:t>dominantno</a:t>
            </a:r>
            <a:r>
              <a:rPr lang="en-US" sz="2800" dirty="0"/>
              <a:t> </a:t>
            </a:r>
            <a:r>
              <a:rPr lang="en-US" sz="2800" dirty="0" err="1"/>
              <a:t>mesto</a:t>
            </a:r>
            <a:r>
              <a:rPr lang="en-US" sz="2800" dirty="0"/>
              <a:t>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opravci</a:t>
            </a:r>
            <a:r>
              <a:rPr lang="en-US" sz="2800" dirty="0"/>
              <a:t> </a:t>
            </a:r>
            <a:r>
              <a:rPr lang="en-US" sz="2800" dirty="0" err="1"/>
              <a:t>glodalice</a:t>
            </a:r>
            <a:r>
              <a:rPr lang="en-US" sz="2800" dirty="0"/>
              <a:t>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Kvalitet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preciznost</a:t>
            </a:r>
            <a:r>
              <a:rPr lang="en-US" sz="2800" dirty="0"/>
              <a:t> </a:t>
            </a:r>
            <a:r>
              <a:rPr lang="en-US" sz="2800" dirty="0" err="1"/>
              <a:t>opravke</a:t>
            </a:r>
            <a:r>
              <a:rPr lang="en-US" sz="2800" dirty="0"/>
              <a:t> </a:t>
            </a:r>
            <a:r>
              <a:rPr lang="en-US" sz="2800" dirty="0" err="1"/>
              <a:t>poprečnog</a:t>
            </a:r>
            <a:r>
              <a:rPr lang="en-US" sz="2800" dirty="0"/>
              <a:t> </a:t>
            </a:r>
            <a:r>
              <a:rPr lang="en-US" sz="2800" dirty="0" err="1"/>
              <a:t>klizača</a:t>
            </a:r>
            <a:r>
              <a:rPr lang="en-US" sz="2800" dirty="0"/>
              <a:t> </a:t>
            </a:r>
            <a:r>
              <a:rPr lang="en-US" sz="2800" dirty="0" err="1"/>
              <a:t>značajno</a:t>
            </a:r>
            <a:r>
              <a:rPr lang="en-US" sz="2800" dirty="0"/>
              <a:t> </a:t>
            </a:r>
            <a:r>
              <a:rPr lang="en-US" sz="2800" dirty="0" err="1"/>
              <a:t>utiče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izlazne</a:t>
            </a:r>
            <a:r>
              <a:rPr lang="en-US" sz="2800" dirty="0"/>
              <a:t> </a:t>
            </a:r>
            <a:r>
              <a:rPr lang="en-US" sz="2800" dirty="0" err="1"/>
              <a:t>parametre</a:t>
            </a:r>
            <a:r>
              <a:rPr lang="en-US" sz="2800" dirty="0"/>
              <a:t> </a:t>
            </a:r>
            <a:r>
              <a:rPr lang="en-US" sz="2800" dirty="0" err="1"/>
              <a:t>glodalice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njenu</a:t>
            </a:r>
            <a:r>
              <a:rPr lang="en-US" sz="2800" dirty="0"/>
              <a:t> </a:t>
            </a:r>
            <a:r>
              <a:rPr lang="en-US" sz="2800" dirty="0" err="1"/>
              <a:t>sveukupnu</a:t>
            </a:r>
            <a:r>
              <a:rPr lang="en-US" sz="2800" dirty="0"/>
              <a:t> </a:t>
            </a:r>
            <a:r>
              <a:rPr lang="en-US" sz="2800" dirty="0" err="1"/>
              <a:t>preciznost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lvl="0"/>
            <a:r>
              <a:rPr lang="en-US" sz="3600" dirty="0" err="1" smtClean="0"/>
              <a:t>Demontaža</a:t>
            </a:r>
            <a:r>
              <a:rPr lang="en-US" sz="3600" dirty="0" smtClean="0"/>
              <a:t> </a:t>
            </a:r>
            <a:r>
              <a:rPr lang="en-US" sz="3600" dirty="0" err="1" smtClean="0"/>
              <a:t>poprečnog</a:t>
            </a:r>
            <a:r>
              <a:rPr lang="en-US" sz="3600" dirty="0" smtClean="0"/>
              <a:t> </a:t>
            </a:r>
            <a:r>
              <a:rPr lang="en-US" sz="3600" dirty="0" err="1" smtClean="0"/>
              <a:t>klizača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3"/>
          </a:xfrm>
        </p:spPr>
        <p:txBody>
          <a:bodyPr/>
          <a:lstStyle/>
          <a:p>
            <a:pPr algn="just"/>
            <a:r>
              <a:rPr lang="en-US" sz="2600" dirty="0" err="1" smtClean="0"/>
              <a:t>Metodologija</a:t>
            </a:r>
            <a:r>
              <a:rPr lang="en-US" sz="2600" dirty="0" smtClean="0"/>
              <a:t> </a:t>
            </a:r>
            <a:r>
              <a:rPr lang="en-US" sz="2600" dirty="0" err="1"/>
              <a:t>demontaže</a:t>
            </a:r>
            <a:r>
              <a:rPr lang="en-US" sz="2600" dirty="0"/>
              <a:t> </a:t>
            </a:r>
            <a:r>
              <a:rPr lang="en-US" sz="2600" dirty="0" err="1"/>
              <a:t>poprečnog</a:t>
            </a:r>
            <a:r>
              <a:rPr lang="en-US" sz="2600" dirty="0"/>
              <a:t> </a:t>
            </a:r>
            <a:r>
              <a:rPr lang="en-US" sz="2600" dirty="0" err="1"/>
              <a:t>klizača</a:t>
            </a:r>
            <a:r>
              <a:rPr lang="en-US" sz="2600" dirty="0"/>
              <a:t> je </a:t>
            </a:r>
            <a:r>
              <a:rPr lang="en-US" sz="2600" dirty="0" err="1"/>
              <a:t>specifična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svaki</a:t>
            </a:r>
            <a:r>
              <a:rPr lang="en-US" sz="2600" dirty="0"/>
              <a:t> model </a:t>
            </a:r>
            <a:r>
              <a:rPr lang="en-US" sz="2600" dirty="0" err="1"/>
              <a:t>glodalice</a:t>
            </a:r>
            <a:r>
              <a:rPr lang="en-US" sz="2600" dirty="0"/>
              <a:t>, a </a:t>
            </a:r>
            <a:r>
              <a:rPr lang="en-US" sz="2600" dirty="0" err="1"/>
              <a:t>nalazi</a:t>
            </a:r>
            <a:r>
              <a:rPr lang="en-US" sz="2600" dirty="0"/>
              <a:t> se u </a:t>
            </a:r>
            <a:r>
              <a:rPr lang="en-US" sz="2600" dirty="0" err="1"/>
              <a:t>katalogu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rukovanje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održavanje</a:t>
            </a:r>
            <a:r>
              <a:rPr lang="en-US" sz="2600" dirty="0"/>
              <a:t> </a:t>
            </a:r>
            <a:r>
              <a:rPr lang="en-US" sz="2600" dirty="0" err="1"/>
              <a:t>glodalice</a:t>
            </a:r>
            <a:r>
              <a:rPr lang="en-US" sz="2600" dirty="0"/>
              <a:t> </a:t>
            </a:r>
            <a:r>
              <a:rPr lang="en-US" sz="2600" dirty="0" err="1"/>
              <a:t>koja</a:t>
            </a:r>
            <a:r>
              <a:rPr lang="en-US" sz="2600" dirty="0"/>
              <a:t> </a:t>
            </a:r>
            <a:r>
              <a:rPr lang="en-US" sz="2600" dirty="0" err="1"/>
              <a:t>ide</a:t>
            </a:r>
            <a:r>
              <a:rPr lang="en-US" sz="2600" dirty="0"/>
              <a:t> </a:t>
            </a:r>
            <a:r>
              <a:rPr lang="en-US" sz="2600" dirty="0" err="1"/>
              <a:t>uz</a:t>
            </a:r>
            <a:r>
              <a:rPr lang="en-US" sz="2600" dirty="0"/>
              <a:t> </a:t>
            </a:r>
            <a:r>
              <a:rPr lang="en-US" sz="2600" dirty="0" err="1"/>
              <a:t>glodalicu</a:t>
            </a:r>
            <a:r>
              <a:rPr lang="en-US" sz="2600" dirty="0"/>
              <a:t>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propratni</a:t>
            </a:r>
            <a:r>
              <a:rPr lang="en-US" sz="2600" dirty="0"/>
              <a:t> </a:t>
            </a:r>
            <a:r>
              <a:rPr lang="en-US" sz="2600" dirty="0" err="1"/>
              <a:t>dokument</a:t>
            </a:r>
            <a:endParaRPr lang="en-US" sz="2600" dirty="0"/>
          </a:p>
          <a:p>
            <a:pPr algn="just"/>
            <a:r>
              <a:rPr lang="en-US" sz="2600" dirty="0" err="1"/>
              <a:t>Ilustracije</a:t>
            </a:r>
            <a:r>
              <a:rPr lang="en-US" sz="2600" dirty="0"/>
              <a:t> </a:t>
            </a:r>
            <a:r>
              <a:rPr lang="en-US" sz="2600" dirty="0" err="1"/>
              <a:t>radi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slici</a:t>
            </a:r>
            <a:r>
              <a:rPr lang="en-US" sz="2600" dirty="0"/>
              <a:t> </a:t>
            </a:r>
            <a:r>
              <a:rPr lang="sr-Latn-RS" sz="2600" dirty="0" smtClean="0"/>
              <a:t>ispod (slika 1) </a:t>
            </a:r>
            <a:r>
              <a:rPr lang="en-US" sz="2600" dirty="0" smtClean="0"/>
              <a:t>je </a:t>
            </a:r>
            <a:r>
              <a:rPr lang="en-US" sz="2600" dirty="0" err="1"/>
              <a:t>prikazan</a:t>
            </a:r>
            <a:r>
              <a:rPr lang="en-US" sz="2600" dirty="0"/>
              <a:t> </a:t>
            </a:r>
            <a:r>
              <a:rPr lang="en-US" sz="2600" dirty="0" err="1"/>
              <a:t>snimak</a:t>
            </a:r>
            <a:r>
              <a:rPr lang="en-US" sz="2600" dirty="0"/>
              <a:t> </a:t>
            </a:r>
            <a:r>
              <a:rPr lang="en-US" sz="2600" dirty="0" err="1"/>
              <a:t>demontaže</a:t>
            </a:r>
            <a:r>
              <a:rPr lang="en-US" sz="2600" dirty="0"/>
              <a:t> </a:t>
            </a:r>
            <a:r>
              <a:rPr lang="en-US" sz="2600" dirty="0" err="1" smtClean="0"/>
              <a:t>poprečnog</a:t>
            </a:r>
            <a:r>
              <a:rPr lang="en-US" sz="2600" dirty="0" smtClean="0"/>
              <a:t> </a:t>
            </a:r>
            <a:r>
              <a:rPr lang="en-US" sz="2600" dirty="0" err="1"/>
              <a:t>klizača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glodalici</a:t>
            </a:r>
            <a:r>
              <a:rPr lang="en-US" sz="2600" dirty="0"/>
              <a:t> </a:t>
            </a:r>
            <a:r>
              <a:rPr lang="en-US" sz="2600" dirty="0" err="1"/>
              <a:t>sovjetske</a:t>
            </a:r>
            <a:r>
              <a:rPr lang="en-US" sz="2600" dirty="0"/>
              <a:t> </a:t>
            </a:r>
            <a:r>
              <a:rPr lang="en-US" sz="2600" dirty="0" err="1"/>
              <a:t>proizvodnje</a:t>
            </a:r>
            <a:r>
              <a:rPr lang="en-US" sz="2600" dirty="0"/>
              <a:t>.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352800"/>
            <a:ext cx="4800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Autofit/>
          </a:bodyPr>
          <a:lstStyle/>
          <a:p>
            <a:pPr lvl="0"/>
            <a:r>
              <a:rPr lang="en-US" sz="3400" dirty="0" err="1"/>
              <a:t>Tehnološki</a:t>
            </a:r>
            <a:r>
              <a:rPr lang="en-US" sz="3400" dirty="0"/>
              <a:t> </a:t>
            </a:r>
            <a:r>
              <a:rPr lang="en-US" sz="3400" dirty="0" err="1"/>
              <a:t>postupak</a:t>
            </a:r>
            <a:r>
              <a:rPr lang="en-US" sz="3400" dirty="0"/>
              <a:t> </a:t>
            </a:r>
            <a:r>
              <a:rPr lang="en-US" sz="3400" dirty="0" err="1"/>
              <a:t>popravke</a:t>
            </a:r>
            <a:r>
              <a:rPr lang="en-US" sz="3400" dirty="0"/>
              <a:t> </a:t>
            </a:r>
            <a:r>
              <a:rPr lang="sr-Latn-RS" sz="3400" dirty="0" smtClean="0"/>
              <a:t>                     </a:t>
            </a:r>
            <a:r>
              <a:rPr lang="en-US" sz="3400" dirty="0" err="1" smtClean="0"/>
              <a:t>poprečnog</a:t>
            </a:r>
            <a:r>
              <a:rPr lang="en-US" sz="3400" dirty="0" smtClean="0"/>
              <a:t> </a:t>
            </a:r>
            <a:r>
              <a:rPr lang="en-US" sz="3400" dirty="0" err="1" smtClean="0"/>
              <a:t>klizača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/>
            <a:r>
              <a:rPr lang="en-US" sz="2600" dirty="0" err="1"/>
              <a:t>Konstruktivni</a:t>
            </a:r>
            <a:r>
              <a:rPr lang="en-US" sz="2600" dirty="0"/>
              <a:t> </a:t>
            </a:r>
            <a:r>
              <a:rPr lang="en-US" sz="2600" dirty="0" err="1"/>
              <a:t>oblik</a:t>
            </a:r>
            <a:r>
              <a:rPr lang="en-US" sz="2600" dirty="0"/>
              <a:t> </a:t>
            </a:r>
            <a:r>
              <a:rPr lang="en-US" sz="2600" dirty="0" err="1"/>
              <a:t>poprečnog</a:t>
            </a:r>
            <a:r>
              <a:rPr lang="en-US" sz="2600" dirty="0"/>
              <a:t> </a:t>
            </a:r>
            <a:r>
              <a:rPr lang="en-US" sz="2600" dirty="0" err="1"/>
              <a:t>klizača</a:t>
            </a:r>
            <a:r>
              <a:rPr lang="en-US" sz="2600" dirty="0"/>
              <a:t> je </a:t>
            </a:r>
            <a:r>
              <a:rPr lang="en-US" sz="2600" dirty="0" err="1"/>
              <a:t>veoma</a:t>
            </a:r>
            <a:r>
              <a:rPr lang="en-US" sz="2600" dirty="0"/>
              <a:t> </a:t>
            </a:r>
            <a:r>
              <a:rPr lang="en-US" sz="2600" dirty="0" err="1"/>
              <a:t>složen</a:t>
            </a:r>
            <a:r>
              <a:rPr lang="en-US" sz="2600" dirty="0"/>
              <a:t>, </a:t>
            </a:r>
            <a:r>
              <a:rPr lang="en-US" sz="2600" dirty="0" err="1"/>
              <a:t>jer</a:t>
            </a:r>
            <a:r>
              <a:rPr lang="en-US" sz="2600" dirty="0"/>
              <a:t> se u </a:t>
            </a:r>
            <a:r>
              <a:rPr lang="en-US" sz="2600" dirty="0" err="1"/>
              <a:t>njemu</a:t>
            </a:r>
            <a:r>
              <a:rPr lang="en-US" sz="2600" dirty="0"/>
              <a:t> </a:t>
            </a:r>
            <a:r>
              <a:rPr lang="en-US" sz="2600" dirty="0" err="1"/>
              <a:t>nalazi</a:t>
            </a:r>
            <a:r>
              <a:rPr lang="en-US" sz="2600" dirty="0"/>
              <a:t> </a:t>
            </a:r>
            <a:r>
              <a:rPr lang="en-US" sz="2600" dirty="0" err="1"/>
              <a:t>veliki</a:t>
            </a:r>
            <a:r>
              <a:rPr lang="en-US" sz="2600" dirty="0"/>
              <a:t> </a:t>
            </a:r>
            <a:r>
              <a:rPr lang="en-US" sz="2600" dirty="0" err="1"/>
              <a:t>broj</a:t>
            </a:r>
            <a:r>
              <a:rPr lang="en-US" sz="2600" dirty="0"/>
              <a:t> </a:t>
            </a:r>
            <a:r>
              <a:rPr lang="en-US" sz="2600" dirty="0" err="1"/>
              <a:t>zupčanika</a:t>
            </a:r>
            <a:r>
              <a:rPr lang="en-US" sz="2600" dirty="0"/>
              <a:t>, </a:t>
            </a:r>
            <a:r>
              <a:rPr lang="en-US" sz="2600" dirty="0" err="1"/>
              <a:t>ležajeva</a:t>
            </a:r>
            <a:r>
              <a:rPr lang="en-US" sz="2600" dirty="0"/>
              <a:t>, </a:t>
            </a:r>
            <a:r>
              <a:rPr lang="en-US" sz="2600" dirty="0" err="1"/>
              <a:t>spojnica</a:t>
            </a:r>
            <a:r>
              <a:rPr lang="en-US" sz="2600" dirty="0"/>
              <a:t>, </a:t>
            </a:r>
            <a:r>
              <a:rPr lang="en-US" sz="2600" dirty="0" err="1"/>
              <a:t>vratila</a:t>
            </a:r>
            <a:r>
              <a:rPr lang="en-US" sz="2600" dirty="0"/>
              <a:t>, </a:t>
            </a:r>
            <a:r>
              <a:rPr lang="en-US" sz="2600" dirty="0" err="1"/>
              <a:t>vijaka</a:t>
            </a:r>
            <a:r>
              <a:rPr lang="en-US" sz="2600" dirty="0"/>
              <a:t>, </a:t>
            </a:r>
            <a:r>
              <a:rPr lang="en-US" sz="2600" dirty="0" err="1"/>
              <a:t>cevi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podmazivanje</a:t>
            </a:r>
            <a:r>
              <a:rPr lang="en-US" sz="2600" dirty="0"/>
              <a:t> (sl. </a:t>
            </a:r>
            <a:r>
              <a:rPr lang="sr-Latn-RS" sz="2600" dirty="0"/>
              <a:t>2</a:t>
            </a:r>
            <a:r>
              <a:rPr lang="en-US" sz="2600" dirty="0" smtClean="0"/>
              <a:t>).</a:t>
            </a:r>
            <a:endParaRPr lang="en-US" sz="2600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895600"/>
            <a:ext cx="6400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6096000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/>
              <a:t>Pri</a:t>
            </a:r>
            <a:r>
              <a:rPr lang="en-US" sz="2600" dirty="0"/>
              <a:t> </a:t>
            </a:r>
            <a:r>
              <a:rPr lang="en-US" sz="2600" dirty="0" err="1"/>
              <a:t>remontu</a:t>
            </a:r>
            <a:r>
              <a:rPr lang="en-US" sz="2600" dirty="0"/>
              <a:t> </a:t>
            </a:r>
            <a:r>
              <a:rPr lang="en-US" sz="2600" dirty="0" err="1"/>
              <a:t>istrošenih</a:t>
            </a:r>
            <a:r>
              <a:rPr lang="en-US" sz="2600" dirty="0"/>
              <a:t> </a:t>
            </a:r>
            <a:r>
              <a:rPr lang="en-US" sz="2600" dirty="0" err="1"/>
              <a:t>vodećih</a:t>
            </a:r>
            <a:r>
              <a:rPr lang="en-US" sz="2600" dirty="0"/>
              <a:t> </a:t>
            </a:r>
            <a:r>
              <a:rPr lang="en-US" sz="2600" dirty="0" err="1"/>
              <a:t>kliznih</a:t>
            </a:r>
            <a:r>
              <a:rPr lang="en-US" sz="2600" dirty="0"/>
              <a:t> </a:t>
            </a:r>
            <a:r>
              <a:rPr lang="en-US" sz="2600" dirty="0" err="1"/>
              <a:t>površina</a:t>
            </a:r>
            <a:r>
              <a:rPr lang="en-US" sz="2600" dirty="0"/>
              <a:t> 1 </a:t>
            </a:r>
            <a:r>
              <a:rPr lang="en-US" sz="2600" dirty="0" err="1"/>
              <a:t>i</a:t>
            </a:r>
            <a:r>
              <a:rPr lang="en-US" sz="2600" dirty="0"/>
              <a:t> 4 </a:t>
            </a:r>
            <a:r>
              <a:rPr lang="en-US" sz="2600" dirty="0" err="1"/>
              <a:t>slika</a:t>
            </a:r>
            <a:r>
              <a:rPr lang="en-US" sz="2600" dirty="0"/>
              <a:t> </a:t>
            </a:r>
            <a:r>
              <a:rPr lang="en-US" sz="2600" dirty="0" err="1"/>
              <a:t>ispod</a:t>
            </a:r>
            <a:r>
              <a:rPr lang="en-US" sz="2600" dirty="0"/>
              <a:t> (sl. 3), </a:t>
            </a:r>
            <a:r>
              <a:rPr lang="en-US" sz="2600" dirty="0" err="1"/>
              <a:t>održati</a:t>
            </a:r>
            <a:r>
              <a:rPr lang="en-US" sz="2600" dirty="0"/>
              <a:t> </a:t>
            </a:r>
            <a:r>
              <a:rPr lang="en-US" sz="2600" dirty="0" err="1"/>
              <a:t>njihovu</a:t>
            </a:r>
            <a:r>
              <a:rPr lang="en-US" sz="2600" dirty="0"/>
              <a:t> </a:t>
            </a:r>
            <a:r>
              <a:rPr lang="en-US" sz="2600" dirty="0" err="1"/>
              <a:t>paralelnost</a:t>
            </a:r>
            <a:r>
              <a:rPr lang="en-US" sz="2600" dirty="0"/>
              <a:t> </a:t>
            </a:r>
            <a:r>
              <a:rPr lang="en-US" sz="2600" dirty="0" err="1"/>
              <a:t>sa</a:t>
            </a:r>
            <a:r>
              <a:rPr lang="en-US" sz="2600" dirty="0"/>
              <a:t> </a:t>
            </a:r>
            <a:r>
              <a:rPr lang="en-US" sz="2600" dirty="0" err="1"/>
              <a:t>vodećim</a:t>
            </a:r>
            <a:r>
              <a:rPr lang="en-US" sz="2600" dirty="0"/>
              <a:t> </a:t>
            </a:r>
            <a:r>
              <a:rPr lang="en-US" sz="2600" dirty="0" err="1"/>
              <a:t>kliznim</a:t>
            </a:r>
            <a:r>
              <a:rPr lang="en-US" sz="2600" dirty="0"/>
              <a:t> </a:t>
            </a:r>
            <a:r>
              <a:rPr lang="en-US" sz="2600" dirty="0" err="1"/>
              <a:t>površinama</a:t>
            </a:r>
            <a:r>
              <a:rPr lang="en-US" sz="2600" dirty="0"/>
              <a:t> 5 </a:t>
            </a:r>
            <a:r>
              <a:rPr lang="en-US" sz="2600" dirty="0" err="1"/>
              <a:t>i</a:t>
            </a:r>
            <a:r>
              <a:rPr lang="en-US" sz="2600" dirty="0"/>
              <a:t> 7, </a:t>
            </a:r>
            <a:r>
              <a:rPr lang="en-US" sz="2600" dirty="0" err="1"/>
              <a:t>po</a:t>
            </a:r>
            <a:r>
              <a:rPr lang="en-US" sz="2600" dirty="0"/>
              <a:t> </a:t>
            </a:r>
            <a:r>
              <a:rPr lang="en-US" sz="2600" dirty="0" err="1"/>
              <a:t>pravcima</a:t>
            </a:r>
            <a:r>
              <a:rPr lang="en-US" sz="2600" dirty="0"/>
              <a:t> cc </a:t>
            </a:r>
            <a:r>
              <a:rPr lang="en-US" sz="2600" dirty="0" err="1"/>
              <a:t>i</a:t>
            </a:r>
            <a:r>
              <a:rPr lang="en-US" sz="2600" dirty="0"/>
              <a:t> BB,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normalnost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površine</a:t>
            </a:r>
            <a:r>
              <a:rPr lang="en-US" sz="2600" dirty="0"/>
              <a:t> 2, 3 </a:t>
            </a:r>
            <a:r>
              <a:rPr lang="en-US" sz="2600" dirty="0" err="1"/>
              <a:t>i</a:t>
            </a:r>
            <a:r>
              <a:rPr lang="en-US" sz="2600" dirty="0"/>
              <a:t> 6, </a:t>
            </a:r>
            <a:r>
              <a:rPr lang="en-US" sz="2600" dirty="0" err="1"/>
              <a:t>po</a:t>
            </a:r>
            <a:r>
              <a:rPr lang="en-US" sz="2600" dirty="0"/>
              <a:t> </a:t>
            </a:r>
            <a:r>
              <a:rPr lang="en-US" sz="2600" dirty="0" err="1"/>
              <a:t>pravcima</a:t>
            </a:r>
            <a:r>
              <a:rPr lang="en-US" sz="2600" dirty="0"/>
              <a:t> </a:t>
            </a:r>
            <a:r>
              <a:rPr lang="en-US" sz="2600" dirty="0" err="1"/>
              <a:t>aa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a1a1.</a:t>
            </a:r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r>
              <a:rPr lang="en-US" sz="2400" dirty="0" smtClean="0"/>
              <a:t>a</a:t>
            </a:r>
            <a:r>
              <a:rPr lang="en-US" sz="2400" dirty="0"/>
              <a:t>) </a:t>
            </a:r>
            <a:r>
              <a:rPr lang="en-US" sz="2400" dirty="0" err="1"/>
              <a:t>Poprečni</a:t>
            </a:r>
            <a:r>
              <a:rPr lang="en-US" sz="2400" dirty="0"/>
              <a:t> </a:t>
            </a:r>
            <a:r>
              <a:rPr lang="en-US" sz="2400" dirty="0" err="1"/>
              <a:t>klizač</a:t>
            </a:r>
            <a:r>
              <a:rPr lang="en-US" sz="2400" dirty="0" smtClean="0"/>
              <a:t>;</a:t>
            </a:r>
            <a:r>
              <a:rPr lang="sr-Latn-RS" sz="2400" dirty="0" smtClean="0"/>
              <a:t>  </a:t>
            </a:r>
            <a:r>
              <a:rPr lang="en-US" sz="2400" dirty="0" smtClean="0"/>
              <a:t>b</a:t>
            </a:r>
            <a:r>
              <a:rPr lang="en-US" sz="2400" dirty="0"/>
              <a:t>) </a:t>
            </a:r>
            <a:r>
              <a:rPr lang="en-US" sz="2400" dirty="0" err="1"/>
              <a:t>grebanje</a:t>
            </a:r>
            <a:r>
              <a:rPr lang="en-US" sz="2400" dirty="0"/>
              <a:t> </a:t>
            </a:r>
            <a:r>
              <a:rPr lang="en-US" sz="2400" dirty="0" err="1"/>
              <a:t>ravnih</a:t>
            </a:r>
            <a:r>
              <a:rPr lang="en-US" sz="2400" dirty="0"/>
              <a:t> </a:t>
            </a:r>
            <a:r>
              <a:rPr lang="sr-Latn-RS" sz="2400" dirty="0"/>
              <a:t> </a:t>
            </a:r>
            <a:r>
              <a:rPr lang="en-US" sz="2400" dirty="0" err="1" smtClean="0"/>
              <a:t>površina</a:t>
            </a:r>
            <a:r>
              <a:rPr lang="en-US" sz="2400" dirty="0" smtClean="0"/>
              <a:t> </a:t>
            </a:r>
            <a:r>
              <a:rPr lang="en-US" sz="2400" dirty="0"/>
              <a:t>s </a:t>
            </a:r>
            <a:r>
              <a:rPr lang="en-US" sz="2400" dirty="0" err="1"/>
              <a:t>kontrolom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dodir</a:t>
            </a:r>
            <a:endParaRPr lang="en-US" sz="2400" b="1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8534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err="1"/>
              <a:t>Istrošene</a:t>
            </a:r>
            <a:r>
              <a:rPr lang="en-US" sz="2800" dirty="0"/>
              <a:t> </a:t>
            </a:r>
            <a:r>
              <a:rPr lang="en-US" sz="2800" dirty="0" err="1"/>
              <a:t>vodeće</a:t>
            </a:r>
            <a:r>
              <a:rPr lang="en-US" sz="2800" dirty="0"/>
              <a:t> </a:t>
            </a:r>
            <a:r>
              <a:rPr lang="en-US" sz="2800" dirty="0" err="1"/>
              <a:t>klizne</a:t>
            </a:r>
            <a:r>
              <a:rPr lang="en-US" sz="2800" dirty="0"/>
              <a:t> </a:t>
            </a:r>
            <a:r>
              <a:rPr lang="en-US" sz="2800" dirty="0" err="1"/>
              <a:t>površine</a:t>
            </a:r>
            <a:r>
              <a:rPr lang="en-US" sz="2800" dirty="0"/>
              <a:t> </a:t>
            </a:r>
            <a:r>
              <a:rPr lang="en-US" sz="2800" dirty="0" err="1"/>
              <a:t>poprečnog</a:t>
            </a:r>
            <a:r>
              <a:rPr lang="en-US" sz="2800" dirty="0"/>
              <a:t> </a:t>
            </a:r>
            <a:r>
              <a:rPr lang="en-US" sz="2800" dirty="0" err="1"/>
              <a:t>klizača</a:t>
            </a:r>
            <a:r>
              <a:rPr lang="en-US" sz="2800" dirty="0"/>
              <a:t> se </a:t>
            </a:r>
            <a:r>
              <a:rPr lang="en-US" sz="2800" dirty="0" err="1"/>
              <a:t>popravljaju</a:t>
            </a:r>
            <a:r>
              <a:rPr lang="en-US" sz="2800" dirty="0"/>
              <a:t>: </a:t>
            </a:r>
            <a:r>
              <a:rPr lang="en-US" sz="2800" dirty="0" err="1"/>
              <a:t>grebanjem</a:t>
            </a:r>
            <a:r>
              <a:rPr lang="en-US" sz="2800" dirty="0"/>
              <a:t>, </a:t>
            </a:r>
            <a:r>
              <a:rPr lang="en-US" sz="2800" dirty="0" err="1"/>
              <a:t>brušenjem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finim</a:t>
            </a:r>
            <a:r>
              <a:rPr lang="en-US" sz="2800" dirty="0"/>
              <a:t> </a:t>
            </a:r>
            <a:r>
              <a:rPr lang="en-US" sz="2800" dirty="0" err="1"/>
              <a:t>struganjem</a:t>
            </a:r>
            <a:r>
              <a:rPr lang="en-US" sz="2800" dirty="0"/>
              <a:t> do </a:t>
            </a:r>
            <a:r>
              <a:rPr lang="en-US" sz="2800" dirty="0" err="1"/>
              <a:t>nestanka</a:t>
            </a:r>
            <a:r>
              <a:rPr lang="en-US" sz="2800" dirty="0"/>
              <a:t> </a:t>
            </a:r>
            <a:r>
              <a:rPr lang="en-US" sz="2800" dirty="0" err="1"/>
              <a:t>istrošenosti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Istrošene</a:t>
            </a:r>
            <a:r>
              <a:rPr lang="en-US" sz="2800" dirty="0"/>
              <a:t> </a:t>
            </a:r>
            <a:r>
              <a:rPr lang="en-US" sz="2800" dirty="0" err="1"/>
              <a:t>vodeće</a:t>
            </a:r>
            <a:r>
              <a:rPr lang="en-US" sz="2800" dirty="0"/>
              <a:t> </a:t>
            </a:r>
            <a:r>
              <a:rPr lang="en-US" sz="2800" dirty="0" err="1"/>
              <a:t>klizne</a:t>
            </a:r>
            <a:r>
              <a:rPr lang="en-US" sz="2800" dirty="0"/>
              <a:t> </a:t>
            </a:r>
            <a:r>
              <a:rPr lang="en-US" sz="2800" dirty="0" err="1"/>
              <a:t>površine</a:t>
            </a:r>
            <a:r>
              <a:rPr lang="en-US" sz="2800" dirty="0"/>
              <a:t> </a:t>
            </a:r>
            <a:r>
              <a:rPr lang="en-US" sz="2800" dirty="0" err="1"/>
              <a:t>dovode</a:t>
            </a:r>
            <a:r>
              <a:rPr lang="en-US" sz="2800" dirty="0"/>
              <a:t> do </a:t>
            </a:r>
            <a:r>
              <a:rPr lang="en-US" sz="2800" dirty="0" err="1"/>
              <a:t>poremećaja</a:t>
            </a:r>
            <a:r>
              <a:rPr lang="en-US" sz="2800" dirty="0"/>
              <a:t> </a:t>
            </a:r>
            <a:r>
              <a:rPr lang="en-US" sz="2800" dirty="0" err="1"/>
              <a:t>paralelnosti</a:t>
            </a:r>
            <a:r>
              <a:rPr lang="en-US" sz="2800" dirty="0"/>
              <a:t>, </a:t>
            </a:r>
            <a:r>
              <a:rPr lang="en-US" sz="2800" dirty="0" err="1"/>
              <a:t>normalnosti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pravosti</a:t>
            </a:r>
            <a:r>
              <a:rPr lang="en-US" sz="2800" dirty="0"/>
              <a:t> </a:t>
            </a:r>
            <a:r>
              <a:rPr lang="en-US" sz="2800" dirty="0" err="1"/>
              <a:t>uparenih</a:t>
            </a:r>
            <a:r>
              <a:rPr lang="en-US" sz="2800" dirty="0"/>
              <a:t> </a:t>
            </a:r>
            <a:r>
              <a:rPr lang="en-US" sz="2800" dirty="0" err="1"/>
              <a:t>kliznih</a:t>
            </a:r>
            <a:r>
              <a:rPr lang="en-US" sz="2800" dirty="0"/>
              <a:t> </a:t>
            </a:r>
            <a:r>
              <a:rPr lang="en-US" sz="2800" dirty="0" err="1"/>
              <a:t>površina</a:t>
            </a:r>
            <a:r>
              <a:rPr lang="en-US" sz="2800" dirty="0"/>
              <a:t>, </a:t>
            </a:r>
            <a:r>
              <a:rPr lang="en-US" sz="2800" dirty="0" err="1"/>
              <a:t>zatim</a:t>
            </a:r>
            <a:r>
              <a:rPr lang="en-US" sz="2800" dirty="0"/>
              <a:t>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remontu</a:t>
            </a:r>
            <a:r>
              <a:rPr lang="en-US" sz="2800" dirty="0"/>
              <a:t> </a:t>
            </a:r>
            <a:r>
              <a:rPr lang="en-US" sz="2800" dirty="0" err="1"/>
              <a:t>istrošenih</a:t>
            </a:r>
            <a:r>
              <a:rPr lang="en-US" sz="2800" dirty="0"/>
              <a:t> </a:t>
            </a:r>
            <a:r>
              <a:rPr lang="en-US" sz="2800" dirty="0" err="1"/>
              <a:t>kliznih</a:t>
            </a:r>
            <a:r>
              <a:rPr lang="en-US" sz="2800" dirty="0"/>
              <a:t> </a:t>
            </a:r>
            <a:r>
              <a:rPr lang="en-US" sz="2800" dirty="0" err="1"/>
              <a:t>površina</a:t>
            </a:r>
            <a:r>
              <a:rPr lang="en-US" sz="2800" dirty="0"/>
              <a:t> </a:t>
            </a:r>
            <a:r>
              <a:rPr lang="en-US" sz="2800" dirty="0" err="1"/>
              <a:t>dolazi</a:t>
            </a:r>
            <a:r>
              <a:rPr lang="en-US" sz="2800" dirty="0"/>
              <a:t> do </a:t>
            </a:r>
            <a:r>
              <a:rPr lang="en-US" sz="2800" dirty="0" err="1"/>
              <a:t>uvećanja</a:t>
            </a:r>
            <a:r>
              <a:rPr lang="en-US" sz="2800" dirty="0"/>
              <a:t>, </a:t>
            </a:r>
            <a:r>
              <a:rPr lang="en-US" sz="2800" dirty="0" err="1"/>
              <a:t>poremećaja</a:t>
            </a:r>
            <a:r>
              <a:rPr lang="en-US" sz="2800" dirty="0"/>
              <a:t> </a:t>
            </a:r>
            <a:r>
              <a:rPr lang="en-US" sz="2800" dirty="0" err="1"/>
              <a:t>koaksijalnosti</a:t>
            </a:r>
            <a:r>
              <a:rPr lang="en-US" sz="2800" dirty="0"/>
              <a:t> </a:t>
            </a:r>
            <a:r>
              <a:rPr lang="en-US" sz="2800" dirty="0" err="1"/>
              <a:t>osa</a:t>
            </a:r>
            <a:r>
              <a:rPr lang="en-US" sz="2800" dirty="0"/>
              <a:t> </a:t>
            </a:r>
            <a:r>
              <a:rPr lang="en-US" sz="2800" dirty="0" err="1"/>
              <a:t>navojnih</a:t>
            </a:r>
            <a:r>
              <a:rPr lang="en-US" sz="2800" dirty="0"/>
              <a:t> </a:t>
            </a:r>
            <a:r>
              <a:rPr lang="en-US" sz="2800" dirty="0" err="1"/>
              <a:t>vretena</a:t>
            </a:r>
            <a:r>
              <a:rPr lang="en-US" sz="2800" dirty="0"/>
              <a:t> - </a:t>
            </a:r>
            <a:r>
              <a:rPr lang="en-US" sz="2800" dirty="0" err="1"/>
              <a:t>matica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rukavaca</a:t>
            </a:r>
            <a:r>
              <a:rPr lang="en-US" sz="2800" dirty="0"/>
              <a:t> </a:t>
            </a:r>
            <a:r>
              <a:rPr lang="en-US" sz="2800" dirty="0" err="1"/>
              <a:t>vratila-ležaja</a:t>
            </a:r>
            <a:r>
              <a:rPr lang="en-US" sz="2800" dirty="0"/>
              <a:t>, </a:t>
            </a:r>
            <a:r>
              <a:rPr lang="en-US" sz="2800" dirty="0" err="1"/>
              <a:t>montiranih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konzoli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stolu</a:t>
            </a:r>
            <a:r>
              <a:rPr lang="en-US" sz="2800" dirty="0"/>
              <a:t>, </a:t>
            </a:r>
            <a:r>
              <a:rPr lang="en-US" sz="2800" dirty="0" err="1"/>
              <a:t>odnosno</a:t>
            </a:r>
            <a:r>
              <a:rPr lang="en-US" sz="2800" dirty="0"/>
              <a:t> </a:t>
            </a:r>
            <a:r>
              <a:rPr lang="en-US" sz="2800" dirty="0" err="1"/>
              <a:t>kretanja</a:t>
            </a:r>
            <a:r>
              <a:rPr lang="en-US" sz="2800" dirty="0"/>
              <a:t> </a:t>
            </a:r>
            <a:r>
              <a:rPr lang="en-US" sz="2800" dirty="0" err="1"/>
              <a:t>delova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njima</a:t>
            </a:r>
            <a:r>
              <a:rPr lang="en-US" sz="2800" dirty="0"/>
              <a:t>.</a:t>
            </a:r>
          </a:p>
          <a:p>
            <a:pPr algn="just"/>
            <a:r>
              <a:rPr lang="sr-Latn-CS" sz="2800" dirty="0"/>
              <a:t>Primera radi, pri skidanju sloja metala sa površina 1 i 4 dolazi do spuštanja poprečnog klizača, odnosno ose vijka (za poprečno pomeranje klizača), zbog čega je potrebno izvršiti korekciju zupčanika ili razbušiti (sa ekscentričnim pomeranjem) nosač navrtke.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sr-Latn-CS" sz="2800" dirty="0"/>
              <a:t>U tabeli </a:t>
            </a:r>
            <a:r>
              <a:rPr lang="sr-Latn-CS" sz="2800" dirty="0" smtClean="0"/>
              <a:t>ispod </a:t>
            </a:r>
            <a:r>
              <a:rPr lang="sr-Latn-CS" sz="2800" dirty="0"/>
              <a:t>je prikazan tehnološki postupak remonta poprečnog klizača grebanjem</a:t>
            </a:r>
            <a:endParaRPr lang="en-US" sz="28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0" y="1295400"/>
            <a:ext cx="901874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 err="1"/>
              <a:t>Regulisanje</a:t>
            </a:r>
            <a:r>
              <a:rPr lang="en-US" sz="3600" dirty="0"/>
              <a:t> </a:t>
            </a:r>
            <a:r>
              <a:rPr lang="en-US" sz="3600" dirty="0" err="1"/>
              <a:t>poprečnog</a:t>
            </a:r>
            <a:r>
              <a:rPr lang="en-US" sz="3600" dirty="0"/>
              <a:t> </a:t>
            </a:r>
            <a:r>
              <a:rPr lang="en-US" sz="3600" dirty="0" err="1"/>
              <a:t>klizača</a:t>
            </a:r>
            <a:r>
              <a:rPr lang="en-US" sz="3600" dirty="0"/>
              <a:t> u </a:t>
            </a:r>
            <a:r>
              <a:rPr lang="en-US" sz="3600" dirty="0" err="1"/>
              <a:t>tekućem</a:t>
            </a:r>
            <a:r>
              <a:rPr lang="en-US" sz="3600" dirty="0"/>
              <a:t> </a:t>
            </a:r>
            <a:r>
              <a:rPr lang="en-US" sz="3600" dirty="0" err="1" smtClean="0"/>
              <a:t>održavanju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sz="2600" dirty="0" smtClean="0"/>
              <a:t>Slika 4 prikazuje regulisanje </a:t>
            </a:r>
            <a:r>
              <a:rPr lang="sr-Latn-CS" sz="2600" dirty="0"/>
              <a:t>zazora u poprečnom vretenu i ležištu poprečnog klizača s regulisanjem zazora (»Prvomajska«, Zagreb)</a:t>
            </a:r>
            <a:endParaRPr lang="en-US" sz="26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95600"/>
            <a:ext cx="762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3100" dirty="0" err="1"/>
              <a:t>Kada</a:t>
            </a:r>
            <a:r>
              <a:rPr lang="en-US" sz="3100" dirty="0"/>
              <a:t> se </a:t>
            </a:r>
            <a:r>
              <a:rPr lang="en-US" sz="3100" dirty="0" err="1"/>
              <a:t>prilikom</a:t>
            </a:r>
            <a:r>
              <a:rPr lang="en-US" sz="3100" dirty="0"/>
              <a:t> </a:t>
            </a:r>
            <a:r>
              <a:rPr lang="en-US" sz="3100" dirty="0" err="1"/>
              <a:t>ručnog</a:t>
            </a:r>
            <a:r>
              <a:rPr lang="en-US" sz="3100" dirty="0"/>
              <a:t> </a:t>
            </a:r>
            <a:r>
              <a:rPr lang="en-US" sz="3100" dirty="0" err="1"/>
              <a:t>pomicanja</a:t>
            </a:r>
            <a:r>
              <a:rPr lang="en-US" sz="3100" dirty="0"/>
              <a:t> </a:t>
            </a:r>
            <a:r>
              <a:rPr lang="en-US" sz="3100" dirty="0" err="1"/>
              <a:t>poprečnog</a:t>
            </a:r>
            <a:r>
              <a:rPr lang="en-US" sz="3100" dirty="0"/>
              <a:t> </a:t>
            </a:r>
            <a:r>
              <a:rPr lang="en-US" sz="3100" dirty="0" err="1"/>
              <a:t>klizača</a:t>
            </a:r>
            <a:r>
              <a:rPr lang="en-US" sz="3100" dirty="0"/>
              <a:t> </a:t>
            </a:r>
            <a:r>
              <a:rPr lang="en-US" sz="3100" dirty="0" err="1"/>
              <a:t>po</a:t>
            </a:r>
            <a:r>
              <a:rPr lang="en-US" sz="3100" dirty="0"/>
              <a:t> </a:t>
            </a:r>
            <a:r>
              <a:rPr lang="en-US" sz="3100" dirty="0" err="1"/>
              <a:t>konzoli</a:t>
            </a:r>
            <a:r>
              <a:rPr lang="en-US" sz="3100" dirty="0"/>
              <a:t> </a:t>
            </a:r>
            <a:r>
              <a:rPr lang="en-US" sz="3100" dirty="0" err="1"/>
              <a:t>primeti</a:t>
            </a:r>
            <a:r>
              <a:rPr lang="en-US" sz="3100" dirty="0"/>
              <a:t> </a:t>
            </a:r>
            <a:r>
              <a:rPr lang="en-US" sz="3100" dirty="0" err="1"/>
              <a:t>da</a:t>
            </a:r>
            <a:r>
              <a:rPr lang="en-US" sz="3100" dirty="0"/>
              <a:t> </a:t>
            </a:r>
            <a:r>
              <a:rPr lang="en-US" sz="3100" dirty="0" err="1"/>
              <a:t>postoji</a:t>
            </a:r>
            <a:r>
              <a:rPr lang="en-US" sz="3100" dirty="0"/>
              <a:t> </a:t>
            </a:r>
            <a:r>
              <a:rPr lang="en-US" sz="3100" dirty="0" err="1"/>
              <a:t>mrtvi</a:t>
            </a:r>
            <a:r>
              <a:rPr lang="en-US" sz="3100" dirty="0"/>
              <a:t> </a:t>
            </a:r>
            <a:r>
              <a:rPr lang="en-US" sz="3100" dirty="0" err="1"/>
              <a:t>hod</a:t>
            </a:r>
            <a:r>
              <a:rPr lang="en-US" sz="3100" dirty="0"/>
              <a:t> </a:t>
            </a:r>
            <a:r>
              <a:rPr lang="en-US" sz="3100" dirty="0" err="1"/>
              <a:t>pri</a:t>
            </a:r>
            <a:r>
              <a:rPr lang="en-US" sz="3100" dirty="0"/>
              <a:t> </a:t>
            </a:r>
            <a:r>
              <a:rPr lang="en-US" sz="3100" dirty="0" err="1"/>
              <a:t>okretanju</a:t>
            </a:r>
            <a:r>
              <a:rPr lang="en-US" sz="3100" dirty="0"/>
              <a:t> </a:t>
            </a:r>
            <a:r>
              <a:rPr lang="en-US" sz="3100" dirty="0" err="1"/>
              <a:t>ručice</a:t>
            </a:r>
            <a:r>
              <a:rPr lang="en-US" sz="3100" dirty="0"/>
              <a:t>, </a:t>
            </a:r>
            <a:r>
              <a:rPr lang="en-US" sz="3100" dirty="0" err="1"/>
              <a:t>taj</a:t>
            </a:r>
            <a:r>
              <a:rPr lang="en-US" sz="3100" dirty="0"/>
              <a:t> </a:t>
            </a:r>
            <a:r>
              <a:rPr lang="en-US" sz="3100" dirty="0" err="1"/>
              <a:t>mrtvi</a:t>
            </a:r>
            <a:r>
              <a:rPr lang="en-US" sz="3100" dirty="0"/>
              <a:t> </a:t>
            </a:r>
            <a:r>
              <a:rPr lang="en-US" sz="3100" dirty="0" err="1"/>
              <a:t>hod</a:t>
            </a:r>
            <a:r>
              <a:rPr lang="en-US" sz="3100" dirty="0"/>
              <a:t> </a:t>
            </a:r>
            <a:r>
              <a:rPr lang="en-US" sz="3100" dirty="0" err="1"/>
              <a:t>može</a:t>
            </a:r>
            <a:r>
              <a:rPr lang="en-US" sz="3100" dirty="0"/>
              <a:t> </a:t>
            </a:r>
            <a:r>
              <a:rPr lang="en-US" sz="3100" dirty="0" err="1"/>
              <a:t>biti</a:t>
            </a:r>
            <a:r>
              <a:rPr lang="en-US" sz="3100" dirty="0"/>
              <a:t> </a:t>
            </a:r>
            <a:r>
              <a:rPr lang="en-US" sz="3100" dirty="0" err="1"/>
              <a:t>rezultat</a:t>
            </a:r>
            <a:r>
              <a:rPr lang="en-US" sz="3100" dirty="0"/>
              <a:t> </a:t>
            </a:r>
            <a:r>
              <a:rPr lang="en-US" sz="3100" dirty="0" err="1"/>
              <a:t>velikog</a:t>
            </a:r>
            <a:r>
              <a:rPr lang="en-US" sz="3100" dirty="0"/>
              <a:t> </a:t>
            </a:r>
            <a:r>
              <a:rPr lang="en-US" sz="3100" dirty="0" err="1"/>
              <a:t>zazora</a:t>
            </a:r>
            <a:r>
              <a:rPr lang="en-US" sz="3100" dirty="0"/>
              <a:t> u </a:t>
            </a:r>
            <a:r>
              <a:rPr lang="en-US" sz="3100" dirty="0" err="1"/>
              <a:t>aksijalnom</a:t>
            </a:r>
            <a:r>
              <a:rPr lang="en-US" sz="3100" dirty="0"/>
              <a:t> </a:t>
            </a:r>
            <a:r>
              <a:rPr lang="en-US" sz="3100" dirty="0" err="1"/>
              <a:t>ležištu</a:t>
            </a:r>
            <a:r>
              <a:rPr lang="en-US" sz="3100" dirty="0"/>
              <a:t> </a:t>
            </a:r>
            <a:r>
              <a:rPr lang="en-US" sz="3100" dirty="0" err="1"/>
              <a:t>vretena</a:t>
            </a:r>
            <a:r>
              <a:rPr lang="en-US" sz="3100" dirty="0"/>
              <a:t> </a:t>
            </a:r>
            <a:r>
              <a:rPr lang="en-US" sz="3100" dirty="0" err="1"/>
              <a:t>ili</a:t>
            </a:r>
            <a:r>
              <a:rPr lang="en-US" sz="3100" dirty="0"/>
              <a:t> </a:t>
            </a:r>
            <a:r>
              <a:rPr lang="en-US" sz="3100" dirty="0" err="1"/>
              <a:t>zazora</a:t>
            </a:r>
            <a:r>
              <a:rPr lang="en-US" sz="3100" dirty="0"/>
              <a:t> </a:t>
            </a:r>
            <a:r>
              <a:rPr lang="en-US" sz="3100" dirty="0" err="1"/>
              <a:t>između</a:t>
            </a:r>
            <a:r>
              <a:rPr lang="en-US" sz="3100" dirty="0"/>
              <a:t> </a:t>
            </a:r>
            <a:r>
              <a:rPr lang="en-US" sz="3100" dirty="0" err="1"/>
              <a:t>navoja</a:t>
            </a:r>
            <a:r>
              <a:rPr lang="en-US" sz="3100" dirty="0"/>
              <a:t> </a:t>
            </a:r>
            <a:r>
              <a:rPr lang="en-US" sz="3100" dirty="0" err="1"/>
              <a:t>vretena</a:t>
            </a:r>
            <a:r>
              <a:rPr lang="en-US" sz="3100" dirty="0"/>
              <a:t> </a:t>
            </a:r>
            <a:r>
              <a:rPr lang="en-US" sz="3100" dirty="0" err="1"/>
              <a:t>i</a:t>
            </a:r>
            <a:r>
              <a:rPr lang="en-US" sz="3100" dirty="0"/>
              <a:t> </a:t>
            </a:r>
            <a:r>
              <a:rPr lang="en-US" sz="3100" dirty="0" err="1"/>
              <a:t>njegove</a:t>
            </a:r>
            <a:r>
              <a:rPr lang="en-US" sz="3100" dirty="0"/>
              <a:t> </a:t>
            </a:r>
            <a:r>
              <a:rPr lang="en-US" sz="3100" dirty="0" err="1"/>
              <a:t>matice</a:t>
            </a:r>
            <a:r>
              <a:rPr lang="en-US" sz="3100" dirty="0"/>
              <a:t> </a:t>
            </a:r>
            <a:r>
              <a:rPr lang="en-US" sz="3100" dirty="0" err="1"/>
              <a:t>ili</a:t>
            </a:r>
            <a:r>
              <a:rPr lang="en-US" sz="3100" dirty="0"/>
              <a:t> </a:t>
            </a:r>
            <a:r>
              <a:rPr lang="en-US" sz="3100" dirty="0" err="1"/>
              <a:t>sveukupnog</a:t>
            </a:r>
            <a:r>
              <a:rPr lang="en-US" sz="3100" dirty="0"/>
              <a:t>. </a:t>
            </a:r>
            <a:endParaRPr lang="sr-Latn-RS" sz="3100" dirty="0" smtClean="0"/>
          </a:p>
          <a:p>
            <a:pPr algn="just"/>
            <a:r>
              <a:rPr lang="en-US" sz="3100" dirty="0" err="1" smtClean="0"/>
              <a:t>Prvo</a:t>
            </a:r>
            <a:r>
              <a:rPr lang="en-US" sz="3100" dirty="0" smtClean="0"/>
              <a:t> </a:t>
            </a:r>
            <a:r>
              <a:rPr lang="en-US" sz="3100" dirty="0" err="1"/>
              <a:t>treba</a:t>
            </a:r>
            <a:r>
              <a:rPr lang="en-US" sz="3100" dirty="0"/>
              <a:t> </a:t>
            </a:r>
            <a:r>
              <a:rPr lang="en-US" sz="3100" dirty="0" err="1"/>
              <a:t>ustanoviti</a:t>
            </a:r>
            <a:r>
              <a:rPr lang="en-US" sz="3100" dirty="0"/>
              <a:t> </a:t>
            </a:r>
            <a:r>
              <a:rPr lang="en-US" sz="3100" dirty="0" err="1"/>
              <a:t>veličinu</a:t>
            </a:r>
            <a:r>
              <a:rPr lang="en-US" sz="3100" dirty="0"/>
              <a:t> </a:t>
            </a:r>
            <a:r>
              <a:rPr lang="en-US" sz="3100" dirty="0" err="1"/>
              <a:t>zazora</a:t>
            </a:r>
            <a:r>
              <a:rPr lang="en-US" sz="3100" dirty="0"/>
              <a:t> (sl. 4) </a:t>
            </a:r>
            <a:r>
              <a:rPr lang="en-US" sz="3100" dirty="0" err="1"/>
              <a:t>na</a:t>
            </a:r>
            <a:r>
              <a:rPr lang="en-US" sz="3100" dirty="0"/>
              <a:t> </a:t>
            </a:r>
            <a:r>
              <a:rPr lang="en-US" sz="3100" dirty="0" err="1"/>
              <a:t>jednom</a:t>
            </a:r>
            <a:r>
              <a:rPr lang="en-US" sz="3100" dirty="0"/>
              <a:t> </a:t>
            </a:r>
            <a:r>
              <a:rPr lang="en-US" sz="3100" dirty="0" err="1"/>
              <a:t>i</a:t>
            </a:r>
            <a:r>
              <a:rPr lang="en-US" sz="3100" dirty="0"/>
              <a:t> </a:t>
            </a:r>
            <a:r>
              <a:rPr lang="en-US" sz="3100" dirty="0" err="1"/>
              <a:t>drugom</a:t>
            </a:r>
            <a:r>
              <a:rPr lang="en-US" sz="3100" dirty="0"/>
              <a:t> </a:t>
            </a:r>
            <a:r>
              <a:rPr lang="en-US" sz="3100" dirty="0" err="1"/>
              <a:t>mestu</a:t>
            </a:r>
            <a:r>
              <a:rPr lang="en-US" sz="3100" dirty="0"/>
              <a:t>. </a:t>
            </a:r>
            <a:r>
              <a:rPr lang="en-US" sz="3100" dirty="0" err="1"/>
              <a:t>Da</a:t>
            </a:r>
            <a:r>
              <a:rPr lang="en-US" sz="3100" dirty="0"/>
              <a:t> bi se to </a:t>
            </a:r>
            <a:r>
              <a:rPr lang="en-US" sz="3100" dirty="0" err="1"/>
              <a:t>ustanovilo</a:t>
            </a:r>
            <a:r>
              <a:rPr lang="en-US" sz="3100" dirty="0"/>
              <a:t>, </a:t>
            </a:r>
            <a:r>
              <a:rPr lang="en-US" sz="3100" dirty="0" err="1"/>
              <a:t>na</a:t>
            </a:r>
            <a:r>
              <a:rPr lang="en-US" sz="3100" dirty="0"/>
              <a:t> </a:t>
            </a:r>
            <a:r>
              <a:rPr lang="en-US" sz="3100" dirty="0" err="1"/>
              <a:t>drugom</a:t>
            </a:r>
            <a:r>
              <a:rPr lang="en-US" sz="3100" dirty="0"/>
              <a:t> </a:t>
            </a:r>
            <a:r>
              <a:rPr lang="en-US" sz="3100" dirty="0" err="1"/>
              <a:t>mestu</a:t>
            </a:r>
            <a:r>
              <a:rPr lang="en-US" sz="3100" dirty="0"/>
              <a:t>, </a:t>
            </a:r>
            <a:r>
              <a:rPr lang="en-US" sz="3100" dirty="0" err="1"/>
              <a:t>na</a:t>
            </a:r>
            <a:r>
              <a:rPr lang="en-US" sz="3100" dirty="0"/>
              <a:t> </a:t>
            </a:r>
            <a:r>
              <a:rPr lang="en-US" sz="3100" dirty="0" err="1"/>
              <a:t>čelo</a:t>
            </a:r>
            <a:r>
              <a:rPr lang="en-US" sz="3100" dirty="0"/>
              <a:t> </a:t>
            </a:r>
            <a:r>
              <a:rPr lang="en-US" sz="3100" dirty="0" err="1"/>
              <a:t>poprečnog</a:t>
            </a:r>
            <a:r>
              <a:rPr lang="en-US" sz="3100" dirty="0"/>
              <a:t> </a:t>
            </a:r>
            <a:r>
              <a:rPr lang="en-US" sz="3100" dirty="0" err="1"/>
              <a:t>klizača</a:t>
            </a:r>
            <a:r>
              <a:rPr lang="en-US" sz="3100" dirty="0"/>
              <a:t> </a:t>
            </a:r>
            <a:r>
              <a:rPr lang="en-US" sz="3100" dirty="0" err="1"/>
              <a:t>vretena</a:t>
            </a:r>
            <a:r>
              <a:rPr lang="en-US" sz="3100" dirty="0"/>
              <a:t> 61 </a:t>
            </a:r>
            <a:r>
              <a:rPr lang="en-US" sz="3100" dirty="0" err="1"/>
              <a:t>prisloniti</a:t>
            </a:r>
            <a:r>
              <a:rPr lang="en-US" sz="3100" dirty="0"/>
              <a:t> </a:t>
            </a:r>
            <a:r>
              <a:rPr lang="en-US" sz="3100" dirty="0" err="1"/>
              <a:t>pipak</a:t>
            </a:r>
            <a:r>
              <a:rPr lang="en-US" sz="3100" dirty="0"/>
              <a:t> </a:t>
            </a:r>
            <a:r>
              <a:rPr lang="en-US" sz="3100" dirty="0" err="1"/>
              <a:t>mernog</a:t>
            </a:r>
            <a:r>
              <a:rPr lang="en-US" sz="3100" dirty="0"/>
              <a:t> </a:t>
            </a:r>
            <a:r>
              <a:rPr lang="en-US" sz="3100" dirty="0" err="1"/>
              <a:t>sata</a:t>
            </a:r>
            <a:r>
              <a:rPr lang="en-US" sz="3100" dirty="0"/>
              <a:t> </a:t>
            </a:r>
            <a:r>
              <a:rPr lang="en-US" sz="3100" dirty="0" err="1"/>
              <a:t>čiji</a:t>
            </a:r>
            <a:r>
              <a:rPr lang="en-US" sz="3100" dirty="0"/>
              <a:t> se </a:t>
            </a:r>
            <a:r>
              <a:rPr lang="en-US" sz="3100" dirty="0" err="1"/>
              <a:t>stalak</a:t>
            </a:r>
            <a:r>
              <a:rPr lang="en-US" sz="3100" dirty="0"/>
              <a:t> </a:t>
            </a:r>
            <a:r>
              <a:rPr lang="en-US" sz="3100" dirty="0" err="1"/>
              <a:t>fiksira</a:t>
            </a:r>
            <a:r>
              <a:rPr lang="en-US" sz="3100" dirty="0"/>
              <a:t> </a:t>
            </a:r>
            <a:r>
              <a:rPr lang="en-US" sz="3100" dirty="0" err="1"/>
              <a:t>na</a:t>
            </a:r>
            <a:r>
              <a:rPr lang="en-US" sz="3100" dirty="0"/>
              <a:t> </a:t>
            </a:r>
            <a:r>
              <a:rPr lang="en-US" sz="3100" dirty="0" err="1"/>
              <a:t>konzoli</a:t>
            </a:r>
            <a:r>
              <a:rPr lang="en-US" sz="3100" dirty="0"/>
              <a:t>, </a:t>
            </a:r>
            <a:r>
              <a:rPr lang="en-US" sz="3100" dirty="0" err="1"/>
              <a:t>zatim</a:t>
            </a:r>
            <a:r>
              <a:rPr lang="en-US" sz="3100" dirty="0"/>
              <a:t> se </a:t>
            </a:r>
            <a:r>
              <a:rPr lang="en-US" sz="3100" dirty="0" err="1"/>
              <a:t>ručnim</a:t>
            </a:r>
            <a:r>
              <a:rPr lang="en-US" sz="3100" dirty="0"/>
              <a:t> </a:t>
            </a:r>
            <a:r>
              <a:rPr lang="en-US" sz="3100" dirty="0" err="1"/>
              <a:t>putem</a:t>
            </a:r>
            <a:r>
              <a:rPr lang="en-US" sz="3100" dirty="0"/>
              <a:t> (</a:t>
            </a:r>
            <a:r>
              <a:rPr lang="en-US" sz="3100" dirty="0" err="1"/>
              <a:t>direktnim</a:t>
            </a:r>
            <a:r>
              <a:rPr lang="en-US" sz="3100" dirty="0"/>
              <a:t>) </a:t>
            </a:r>
            <a:r>
              <a:rPr lang="en-US" sz="3100" dirty="0" err="1"/>
              <a:t>naizmeničnim</a:t>
            </a:r>
            <a:r>
              <a:rPr lang="en-US" sz="3100" dirty="0"/>
              <a:t> </a:t>
            </a:r>
            <a:r>
              <a:rPr lang="en-US" sz="3100" dirty="0" err="1"/>
              <a:t>guranjem</a:t>
            </a:r>
            <a:r>
              <a:rPr lang="en-US" sz="3100" dirty="0"/>
              <a:t> — </a:t>
            </a:r>
            <a:r>
              <a:rPr lang="en-US" sz="3100" dirty="0" err="1"/>
              <a:t>povlačenjem</a:t>
            </a:r>
            <a:r>
              <a:rPr lang="en-US" sz="3100" dirty="0"/>
              <a:t> </a:t>
            </a:r>
            <a:r>
              <a:rPr lang="en-US" sz="3100" dirty="0" err="1"/>
              <a:t>poprečnog</a:t>
            </a:r>
            <a:r>
              <a:rPr lang="en-US" sz="3100" dirty="0"/>
              <a:t> </a:t>
            </a:r>
            <a:r>
              <a:rPr lang="en-US" sz="3100" dirty="0" err="1"/>
              <a:t>klizača</a:t>
            </a:r>
            <a:r>
              <a:rPr lang="en-US" sz="3100" dirty="0"/>
              <a:t> </a:t>
            </a:r>
            <a:r>
              <a:rPr lang="en-US" sz="3100" dirty="0" err="1"/>
              <a:t>može</a:t>
            </a:r>
            <a:r>
              <a:rPr lang="en-US" sz="3100" dirty="0"/>
              <a:t> </a:t>
            </a:r>
            <a:r>
              <a:rPr lang="en-US" sz="3100" dirty="0" err="1"/>
              <a:t>ustanoviti</a:t>
            </a:r>
            <a:r>
              <a:rPr lang="en-US" sz="3100" dirty="0"/>
              <a:t> </a:t>
            </a:r>
            <a:r>
              <a:rPr lang="en-US" sz="3100" dirty="0" err="1"/>
              <a:t>zazor</a:t>
            </a:r>
            <a:r>
              <a:rPr lang="en-US" sz="3100" dirty="0"/>
              <a:t> u </a:t>
            </a:r>
            <a:r>
              <a:rPr lang="en-US" sz="3100" dirty="0" err="1"/>
              <a:t>aksijalnom</a:t>
            </a:r>
            <a:r>
              <a:rPr lang="en-US" sz="3100" dirty="0"/>
              <a:t> </a:t>
            </a:r>
            <a:r>
              <a:rPr lang="en-US" sz="3100" dirty="0" err="1"/>
              <a:t>uležištenju</a:t>
            </a:r>
            <a:r>
              <a:rPr lang="en-US" sz="3100" dirty="0"/>
              <a:t> </a:t>
            </a:r>
            <a:r>
              <a:rPr lang="en-US" sz="3100" dirty="0" err="1"/>
              <a:t>vretena</a:t>
            </a:r>
            <a:r>
              <a:rPr lang="en-US" sz="3100" dirty="0"/>
              <a:t>, </a:t>
            </a:r>
            <a:r>
              <a:rPr lang="en-US" sz="3100" dirty="0" err="1"/>
              <a:t>tj</a:t>
            </a:r>
            <a:r>
              <a:rPr lang="en-US" sz="3100" dirty="0"/>
              <a:t>. </a:t>
            </a:r>
            <a:r>
              <a:rPr lang="en-US" sz="3100" dirty="0" err="1"/>
              <a:t>taj</a:t>
            </a:r>
            <a:r>
              <a:rPr lang="en-US" sz="3100" dirty="0"/>
              <a:t> se </a:t>
            </a:r>
            <a:r>
              <a:rPr lang="en-US" sz="3100" dirty="0" err="1"/>
              <a:t>zazor</a:t>
            </a:r>
            <a:r>
              <a:rPr lang="en-US" sz="3100" dirty="0"/>
              <a:t> </a:t>
            </a:r>
            <a:r>
              <a:rPr lang="en-US" sz="3100" dirty="0" err="1"/>
              <a:t>direktno</a:t>
            </a:r>
            <a:r>
              <a:rPr lang="en-US" sz="3100" dirty="0"/>
              <a:t> </a:t>
            </a:r>
            <a:r>
              <a:rPr lang="en-US" sz="3100" dirty="0" err="1"/>
              <a:t>očita</a:t>
            </a:r>
            <a:r>
              <a:rPr lang="en-US" sz="3100" dirty="0"/>
              <a:t> </a:t>
            </a:r>
            <a:r>
              <a:rPr lang="en-US" sz="3100" dirty="0" err="1"/>
              <a:t>na</a:t>
            </a:r>
            <a:r>
              <a:rPr lang="en-US" sz="3100" dirty="0"/>
              <a:t> </a:t>
            </a:r>
            <a:r>
              <a:rPr lang="en-US" sz="3100" dirty="0" err="1"/>
              <a:t>mernom</a:t>
            </a:r>
            <a:r>
              <a:rPr lang="en-US" sz="3100" dirty="0"/>
              <a:t> </a:t>
            </a:r>
            <a:r>
              <a:rPr lang="en-US" sz="3100" dirty="0" err="1"/>
              <a:t>satu</a:t>
            </a:r>
            <a:r>
              <a:rPr lang="en-US" sz="3100" dirty="0"/>
              <a:t>.</a:t>
            </a:r>
          </a:p>
          <a:p>
            <a:pPr algn="just"/>
            <a:r>
              <a:rPr lang="en-US" sz="3100" dirty="0" err="1"/>
              <a:t>Merni</a:t>
            </a:r>
            <a:r>
              <a:rPr lang="en-US" sz="3100" dirty="0"/>
              <a:t> sat </a:t>
            </a:r>
            <a:r>
              <a:rPr lang="en-US" sz="3100" dirty="0" err="1"/>
              <a:t>prisloniti</a:t>
            </a:r>
            <a:r>
              <a:rPr lang="en-US" sz="3100" dirty="0"/>
              <a:t> </a:t>
            </a:r>
            <a:r>
              <a:rPr lang="en-US" sz="3100" dirty="0" err="1"/>
              <a:t>na</a:t>
            </a:r>
            <a:r>
              <a:rPr lang="en-US" sz="3100" dirty="0"/>
              <a:t> </a:t>
            </a:r>
            <a:r>
              <a:rPr lang="en-US" sz="3100" dirty="0" err="1"/>
              <a:t>prednju</a:t>
            </a:r>
            <a:r>
              <a:rPr lang="en-US" sz="3100" dirty="0"/>
              <a:t> </a:t>
            </a:r>
            <a:r>
              <a:rPr lang="en-US" sz="3100" dirty="0" err="1"/>
              <a:t>ili</a:t>
            </a:r>
            <a:r>
              <a:rPr lang="en-US" sz="3100" dirty="0"/>
              <a:t> </a:t>
            </a:r>
            <a:r>
              <a:rPr lang="en-US" sz="3100" dirty="0" err="1"/>
              <a:t>zadnju</a:t>
            </a:r>
            <a:r>
              <a:rPr lang="en-US" sz="3100" dirty="0"/>
              <a:t> </a:t>
            </a:r>
            <a:r>
              <a:rPr lang="en-US" sz="3100" dirty="0" err="1"/>
              <a:t>stranu</a:t>
            </a:r>
            <a:r>
              <a:rPr lang="en-US" sz="3100" dirty="0"/>
              <a:t> </a:t>
            </a:r>
            <a:r>
              <a:rPr lang="en-US" sz="3100" dirty="0" err="1"/>
              <a:t>samog</a:t>
            </a:r>
            <a:r>
              <a:rPr lang="en-US" sz="3100" dirty="0"/>
              <a:t> </a:t>
            </a:r>
            <a:r>
              <a:rPr lang="en-US" sz="3100" dirty="0" err="1"/>
              <a:t>poprečnog</a:t>
            </a:r>
            <a:r>
              <a:rPr lang="en-US" sz="3100" dirty="0"/>
              <a:t> </a:t>
            </a:r>
            <a:r>
              <a:rPr lang="en-US" sz="3100" dirty="0" err="1"/>
              <a:t>klizača</a:t>
            </a:r>
            <a:r>
              <a:rPr lang="en-US" sz="3100" dirty="0"/>
              <a:t>. </a:t>
            </a:r>
            <a:r>
              <a:rPr lang="en-US" sz="3100" dirty="0" err="1"/>
              <a:t>Merni</a:t>
            </a:r>
            <a:r>
              <a:rPr lang="en-US" sz="3100" dirty="0"/>
              <a:t> sat </a:t>
            </a:r>
            <a:r>
              <a:rPr lang="en-US" sz="3100" dirty="0" err="1"/>
              <a:t>će</a:t>
            </a:r>
            <a:r>
              <a:rPr lang="en-US" sz="3100" dirty="0"/>
              <a:t> </a:t>
            </a:r>
            <a:r>
              <a:rPr lang="en-US" sz="3100" dirty="0" err="1"/>
              <a:t>prikazati</a:t>
            </a:r>
            <a:r>
              <a:rPr lang="en-US" sz="3100" dirty="0"/>
              <a:t> </a:t>
            </a:r>
            <a:r>
              <a:rPr lang="en-US" sz="3100" dirty="0" err="1"/>
              <a:t>ukupni</a:t>
            </a:r>
            <a:r>
              <a:rPr lang="en-US" sz="3100" dirty="0"/>
              <a:t> </a:t>
            </a:r>
            <a:r>
              <a:rPr lang="en-US" sz="3100" dirty="0" err="1"/>
              <a:t>zazor</a:t>
            </a:r>
            <a:r>
              <a:rPr lang="en-US" sz="3100" dirty="0"/>
              <a:t>. </a:t>
            </a:r>
            <a:r>
              <a:rPr lang="en-US" sz="3100" dirty="0" err="1"/>
              <a:t>Zazor</a:t>
            </a:r>
            <a:r>
              <a:rPr lang="en-US" sz="3100" dirty="0"/>
              <a:t> u </a:t>
            </a:r>
            <a:r>
              <a:rPr lang="en-US" sz="3100" dirty="0" err="1"/>
              <a:t>navoju</a:t>
            </a:r>
            <a:r>
              <a:rPr lang="en-US" sz="3100" dirty="0"/>
              <a:t> </a:t>
            </a:r>
            <a:r>
              <a:rPr lang="en-US" sz="3100" dirty="0" err="1"/>
              <a:t>dobijamo</a:t>
            </a:r>
            <a:r>
              <a:rPr lang="en-US" sz="3100" dirty="0"/>
              <a:t> </a:t>
            </a:r>
            <a:r>
              <a:rPr lang="en-US" sz="3100" dirty="0" err="1"/>
              <a:t>ako</a:t>
            </a:r>
            <a:r>
              <a:rPr lang="en-US" sz="3100" dirty="0"/>
              <a:t> </a:t>
            </a:r>
            <a:r>
              <a:rPr lang="en-US" sz="3100" dirty="0" err="1"/>
              <a:t>od</a:t>
            </a:r>
            <a:r>
              <a:rPr lang="en-US" sz="3100" dirty="0"/>
              <a:t> </a:t>
            </a:r>
            <a:r>
              <a:rPr lang="en-US" sz="3100" dirty="0" err="1"/>
              <a:t>ukupnog</a:t>
            </a:r>
            <a:r>
              <a:rPr lang="en-US" sz="3100" dirty="0"/>
              <a:t> </a:t>
            </a:r>
            <a:r>
              <a:rPr lang="en-US" sz="3100" dirty="0" err="1"/>
              <a:t>zazora</a:t>
            </a:r>
            <a:r>
              <a:rPr lang="en-US" sz="3100" dirty="0"/>
              <a:t> </a:t>
            </a:r>
            <a:r>
              <a:rPr lang="en-US" sz="3100" dirty="0" err="1"/>
              <a:t>odbijemo</a:t>
            </a:r>
            <a:r>
              <a:rPr lang="en-US" sz="3100" dirty="0"/>
              <a:t> </a:t>
            </a:r>
            <a:r>
              <a:rPr lang="en-US" sz="3100" dirty="0" err="1"/>
              <a:t>zazor</a:t>
            </a:r>
            <a:r>
              <a:rPr lang="en-US" sz="3100" dirty="0"/>
              <a:t> u </a:t>
            </a:r>
            <a:r>
              <a:rPr lang="en-US" sz="3100" dirty="0" err="1"/>
              <a:t>ležištu</a:t>
            </a:r>
            <a:r>
              <a:rPr lang="en-US" sz="3100" dirty="0"/>
              <a:t> </a:t>
            </a:r>
            <a:r>
              <a:rPr lang="en-US" sz="3100" dirty="0" err="1"/>
              <a:t>vretena</a:t>
            </a:r>
            <a:r>
              <a:rPr lang="en-US" sz="31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887</Words>
  <Application>Microsoft Office PowerPoint</Application>
  <PresentationFormat>On-screen Show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Tehnologija održavanja glodalica    III deo</vt:lpstr>
      <vt:lpstr>Tehnološki postupak popravke                  poprečnog klizača</vt:lpstr>
      <vt:lpstr>Demontaža poprečnog klizača</vt:lpstr>
      <vt:lpstr>Tehnološki postupak popravke                      poprečnog klizača</vt:lpstr>
      <vt:lpstr> </vt:lpstr>
      <vt:lpstr> </vt:lpstr>
      <vt:lpstr> </vt:lpstr>
      <vt:lpstr>Regulisanje poprečnog klizača u tekućem održavanju</vt:lpstr>
      <vt:lpstr> </vt:lpstr>
      <vt:lpstr> </vt:lpstr>
      <vt:lpstr> </vt:lpstr>
      <vt:lpstr>Tehnološki postupak opravke elemenata             radnog stola</vt:lpstr>
      <vt:lpstr> </vt:lpstr>
      <vt:lpstr> </vt:lpstr>
      <vt:lpstr>Tehnološki postupak popravke radnog stola grebanjem</vt:lpstr>
      <vt:lpstr> </vt:lpstr>
      <vt:lpstr>Tehnološki postupak popravke radnog stola rendisanjem na dugohodnoj rensdisaljki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održavanja glodalica    III deo</dc:title>
  <dc:creator>Nikola</dc:creator>
  <cp:lastModifiedBy>Nikola</cp:lastModifiedBy>
  <cp:revision>2</cp:revision>
  <dcterms:created xsi:type="dcterms:W3CDTF">2022-05-18T23:29:41Z</dcterms:created>
  <dcterms:modified xsi:type="dcterms:W3CDTF">2022-05-19T00:46:48Z</dcterms:modified>
</cp:coreProperties>
</file>