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AC9D1-AEF5-4EA7-826E-F14F2E119FB4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E95D-C238-43F1-8D34-BE26BCA9E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sr-Latn-RS" dirty="0"/>
              <a:t>Tehnologija održavanja radijalnih bušilica </a:t>
            </a:r>
            <a:r>
              <a:rPr lang="sr-Latn-RS" dirty="0" smtClean="0"/>
              <a:t>I</a:t>
            </a:r>
            <a:r>
              <a:rPr lang="en-US" dirty="0" smtClean="0"/>
              <a:t>I</a:t>
            </a:r>
            <a:r>
              <a:rPr lang="sr-Latn-RS" dirty="0" smtClean="0"/>
              <a:t> </a:t>
            </a:r>
            <a:r>
              <a:rPr lang="sr-Latn-RS" dirty="0"/>
              <a:t>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38401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U </a:t>
            </a:r>
            <a:r>
              <a:rPr lang="en-US" sz="2600" dirty="0" err="1" smtClean="0"/>
              <a:t>toku</a:t>
            </a:r>
            <a:r>
              <a:rPr lang="en-US" sz="2600" dirty="0" smtClean="0"/>
              <a:t> </a:t>
            </a:r>
            <a:r>
              <a:rPr lang="en-US" sz="2600" dirty="0" err="1" smtClean="0"/>
              <a:t>eksplotacije</a:t>
            </a:r>
            <a:r>
              <a:rPr lang="en-US" sz="2600" dirty="0" smtClean="0"/>
              <a:t> </a:t>
            </a:r>
            <a:r>
              <a:rPr lang="en-US" sz="2600" dirty="0" err="1" smtClean="0"/>
              <a:t>bušilice</a:t>
            </a:r>
            <a:r>
              <a:rPr lang="sr-Latn-RS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radijalne</a:t>
            </a:r>
            <a:r>
              <a:rPr lang="en-US" sz="2600" dirty="0" smtClean="0"/>
              <a:t>) </a:t>
            </a:r>
            <a:r>
              <a:rPr lang="en-US" sz="2600" dirty="0" err="1" smtClean="0"/>
              <a:t>intenzivnije</a:t>
            </a:r>
            <a:r>
              <a:rPr lang="en-US" sz="2600" dirty="0" smtClean="0"/>
              <a:t> se </a:t>
            </a:r>
            <a:r>
              <a:rPr lang="en-US" sz="2600" dirty="0" err="1" smtClean="0"/>
              <a:t>troše</a:t>
            </a:r>
            <a:r>
              <a:rPr lang="en-US" sz="2600" dirty="0" smtClean="0"/>
              <a:t> </a:t>
            </a:r>
            <a:r>
              <a:rPr lang="en-US" sz="2600" dirty="0" err="1" smtClean="0"/>
              <a:t>vodeće</a:t>
            </a:r>
            <a:r>
              <a:rPr lang="en-US" sz="2600" dirty="0" smtClean="0"/>
              <a:t> </a:t>
            </a:r>
            <a:r>
              <a:rPr lang="en-US" sz="2600" dirty="0" err="1" smtClean="0"/>
              <a:t>klizne</a:t>
            </a:r>
            <a:r>
              <a:rPr lang="en-US" sz="2600" dirty="0" smtClean="0"/>
              <a:t> </a:t>
            </a:r>
            <a:r>
              <a:rPr lang="en-US" sz="2600" dirty="0" err="1" smtClean="0"/>
              <a:t>površine</a:t>
            </a:r>
            <a:r>
              <a:rPr lang="en-US" sz="2600" dirty="0" smtClean="0"/>
              <a:t>:</a:t>
            </a:r>
            <a:r>
              <a:rPr lang="sr-Latn-RS" sz="2600" dirty="0" smtClean="0"/>
              <a:t> </a:t>
            </a:r>
            <a:r>
              <a:rPr lang="en-US" sz="2600" dirty="0" smtClean="0"/>
              <a:t>3, 4, 5, 6 </a:t>
            </a:r>
            <a:r>
              <a:rPr lang="en-US" sz="2600" dirty="0" err="1" smtClean="0"/>
              <a:t>i</a:t>
            </a:r>
            <a:r>
              <a:rPr lang="en-US" sz="2600" dirty="0" smtClean="0"/>
              <a:t> 9 . </a:t>
            </a:r>
            <a:endParaRPr lang="sr-Latn-RS" sz="2600" dirty="0" smtClean="0"/>
          </a:p>
          <a:p>
            <a:pPr algn="just"/>
            <a:r>
              <a:rPr lang="en-US" sz="2600" dirty="0" err="1" smtClean="0"/>
              <a:t>Trošenje</a:t>
            </a:r>
            <a:r>
              <a:rPr lang="en-US" sz="2600" dirty="0" smtClean="0"/>
              <a:t> je </a:t>
            </a:r>
            <a:r>
              <a:rPr lang="en-US" sz="2600" dirty="0" err="1" smtClean="0"/>
              <a:t>veće</a:t>
            </a:r>
            <a:r>
              <a:rPr lang="en-US" sz="2600" dirty="0" smtClean="0"/>
              <a:t> u </a:t>
            </a:r>
            <a:r>
              <a:rPr lang="en-US" sz="2600" dirty="0" err="1" smtClean="0"/>
              <a:t>srednjem</a:t>
            </a:r>
            <a:r>
              <a:rPr lang="en-US" sz="2600" dirty="0" smtClean="0"/>
              <a:t> </a:t>
            </a:r>
            <a:r>
              <a:rPr lang="en-US" sz="2600" dirty="0" err="1" smtClean="0"/>
              <a:t>delu</a:t>
            </a:r>
            <a:r>
              <a:rPr lang="en-US" sz="2600" dirty="0" smtClean="0"/>
              <a:t> a </a:t>
            </a:r>
            <a:r>
              <a:rPr lang="en-US" sz="2600" dirty="0" err="1" smtClean="0"/>
              <a:t>manje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krajevima</a:t>
            </a:r>
            <a:r>
              <a:rPr lang="en-US" sz="2600" dirty="0" smtClean="0"/>
              <a:t> </a:t>
            </a:r>
            <a:r>
              <a:rPr lang="en-US" sz="2600" dirty="0" err="1" smtClean="0"/>
              <a:t>koji</a:t>
            </a:r>
            <a:r>
              <a:rPr lang="en-US" sz="2600" dirty="0" smtClean="0"/>
              <a:t> </a:t>
            </a:r>
            <a:r>
              <a:rPr lang="en-US" sz="2600" dirty="0" err="1" smtClean="0"/>
              <a:t>služe</a:t>
            </a:r>
            <a:r>
              <a:rPr lang="en-US" sz="2600" dirty="0" smtClean="0"/>
              <a:t> </a:t>
            </a:r>
            <a:r>
              <a:rPr lang="en-US" sz="2600" dirty="0" err="1" smtClean="0"/>
              <a:t>kao</a:t>
            </a:r>
            <a:r>
              <a:rPr lang="en-US" sz="2600" dirty="0" smtClean="0"/>
              <a:t> </a:t>
            </a:r>
            <a:r>
              <a:rPr lang="en-US" sz="2600" dirty="0" err="1" smtClean="0"/>
              <a:t>bazne</a:t>
            </a:r>
            <a:r>
              <a:rPr lang="en-US" sz="2600" dirty="0" smtClean="0"/>
              <a:t> </a:t>
            </a:r>
            <a:r>
              <a:rPr lang="en-US" sz="2600" dirty="0" err="1" smtClean="0"/>
              <a:t>ravni</a:t>
            </a:r>
            <a:r>
              <a:rPr lang="en-US" sz="2600" dirty="0" smtClean="0"/>
              <a:t> </a:t>
            </a:r>
            <a:r>
              <a:rPr lang="en-US" sz="2600" dirty="0" err="1" smtClean="0"/>
              <a:t>pri</a:t>
            </a:r>
            <a:r>
              <a:rPr lang="en-US" sz="2600" dirty="0" smtClean="0"/>
              <a:t> </a:t>
            </a:r>
            <a:r>
              <a:rPr lang="en-US" sz="2600" dirty="0" err="1" smtClean="0"/>
              <a:t>obradi</a:t>
            </a:r>
            <a:r>
              <a:rPr lang="en-US" sz="2600" dirty="0" smtClean="0"/>
              <a:t>. </a:t>
            </a:r>
            <a:r>
              <a:rPr lang="en-US" sz="2600" dirty="0" err="1" smtClean="0"/>
              <a:t>Obrada</a:t>
            </a:r>
            <a:r>
              <a:rPr lang="en-US" sz="2600" dirty="0" smtClean="0"/>
              <a:t> </a:t>
            </a:r>
            <a:r>
              <a:rPr lang="en-US" sz="2600" dirty="0" err="1" smtClean="0"/>
              <a:t>istrošenih</a:t>
            </a:r>
            <a:r>
              <a:rPr lang="en-US" sz="2600" dirty="0" smtClean="0"/>
              <a:t> </a:t>
            </a:r>
            <a:r>
              <a:rPr lang="en-US" sz="2600" dirty="0" err="1" smtClean="0"/>
              <a:t>površina</a:t>
            </a:r>
            <a:r>
              <a:rPr lang="en-US" sz="2600" dirty="0" smtClean="0"/>
              <a:t> </a:t>
            </a:r>
            <a:r>
              <a:rPr lang="en-US" sz="2600" dirty="0" err="1" smtClean="0"/>
              <a:t>može</a:t>
            </a:r>
            <a:r>
              <a:rPr lang="en-US" sz="2600" dirty="0" smtClean="0"/>
              <a:t> </a:t>
            </a:r>
            <a:r>
              <a:rPr lang="en-US" sz="2600" dirty="0" err="1" smtClean="0"/>
              <a:t>biti</a:t>
            </a:r>
            <a:r>
              <a:rPr lang="en-US" sz="2600" dirty="0" smtClean="0"/>
              <a:t> : </a:t>
            </a:r>
            <a:r>
              <a:rPr lang="en-US" sz="2600" dirty="0" err="1" smtClean="0"/>
              <a:t>grebanjem</a:t>
            </a:r>
            <a:r>
              <a:rPr lang="en-US" sz="2600" dirty="0" smtClean="0"/>
              <a:t>, </a:t>
            </a:r>
            <a:r>
              <a:rPr lang="en-US" sz="2600" dirty="0" err="1" smtClean="0"/>
              <a:t>rendisanjem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glodanjem</a:t>
            </a:r>
            <a:r>
              <a:rPr lang="en-US" sz="2600" dirty="0" smtClean="0"/>
              <a:t>, </a:t>
            </a:r>
            <a:r>
              <a:rPr lang="en-US" sz="2600" dirty="0" err="1" smtClean="0"/>
              <a:t>kao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međusobnom</a:t>
            </a:r>
            <a:r>
              <a:rPr lang="en-US" sz="2600" dirty="0" smtClean="0"/>
              <a:t> </a:t>
            </a:r>
            <a:r>
              <a:rPr lang="en-US" sz="2600" dirty="0" err="1" smtClean="0"/>
              <a:t>kombinacijom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err="1" smtClean="0"/>
              <a:t>Pri</a:t>
            </a:r>
            <a:r>
              <a:rPr lang="en-US" sz="2600" dirty="0" smtClean="0"/>
              <a:t> </a:t>
            </a:r>
            <a:r>
              <a:rPr lang="en-US" sz="2600" dirty="0" err="1" smtClean="0"/>
              <a:t>obradi</a:t>
            </a:r>
            <a:r>
              <a:rPr lang="en-US" sz="2600" dirty="0" smtClean="0"/>
              <a:t> </a:t>
            </a:r>
            <a:r>
              <a:rPr lang="en-US" sz="2600" dirty="0" err="1" smtClean="0"/>
              <a:t>otvora</a:t>
            </a:r>
            <a:r>
              <a:rPr lang="sr-Latn-RS" sz="2600" dirty="0" smtClean="0"/>
              <a:t> </a:t>
            </a:r>
            <a:r>
              <a:rPr lang="en-US" sz="2600" dirty="0" smtClean="0"/>
              <a:t>(3) </a:t>
            </a:r>
            <a:r>
              <a:rPr lang="en-US" sz="2600" dirty="0" err="1" smtClean="0"/>
              <a:t>održati</a:t>
            </a:r>
            <a:r>
              <a:rPr lang="en-US" sz="2600" dirty="0" smtClean="0"/>
              <a:t> </a:t>
            </a:r>
            <a:r>
              <a:rPr lang="en-US" sz="2600" dirty="0" err="1" smtClean="0"/>
              <a:t>njegovu</a:t>
            </a:r>
            <a:r>
              <a:rPr lang="en-US" sz="2600" dirty="0" smtClean="0"/>
              <a:t> </a:t>
            </a:r>
            <a:r>
              <a:rPr lang="en-US" sz="2600" dirty="0" err="1" smtClean="0"/>
              <a:t>paralelnost</a:t>
            </a:r>
            <a:r>
              <a:rPr lang="en-US" sz="2600" dirty="0" smtClean="0"/>
              <a:t>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površinom</a:t>
            </a:r>
            <a:r>
              <a:rPr lang="en-US" sz="2600" dirty="0" smtClean="0"/>
              <a:t> 6</a:t>
            </a:r>
            <a:r>
              <a:rPr lang="sr-Latn-RS" sz="2600" dirty="0" smtClean="0"/>
              <a:t> </a:t>
            </a:r>
            <a:r>
              <a:rPr lang="en-US" sz="2600" dirty="0" smtClean="0"/>
              <a:t>(3//6), </a:t>
            </a:r>
            <a:r>
              <a:rPr lang="en-US" sz="2600" dirty="0" err="1" smtClean="0"/>
              <a:t>zatim</a:t>
            </a:r>
            <a:r>
              <a:rPr lang="en-US" sz="2600" dirty="0" smtClean="0"/>
              <a:t> </a:t>
            </a:r>
            <a:r>
              <a:rPr lang="en-US" sz="2600" dirty="0" err="1" smtClean="0"/>
              <a:t>normalnost</a:t>
            </a:r>
            <a:r>
              <a:rPr lang="en-US" sz="2600" dirty="0" smtClean="0"/>
              <a:t> </a:t>
            </a:r>
            <a:r>
              <a:rPr lang="en-US" sz="2600" dirty="0" err="1" smtClean="0"/>
              <a:t>površine</a:t>
            </a:r>
            <a:r>
              <a:rPr lang="sr-Latn-RS" sz="2600" dirty="0" smtClean="0"/>
              <a:t> </a:t>
            </a:r>
            <a:r>
              <a:rPr lang="en-US" sz="2600" dirty="0" smtClean="0"/>
              <a:t>(5)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osom</a:t>
            </a:r>
            <a:r>
              <a:rPr lang="en-US" sz="2600" dirty="0" smtClean="0"/>
              <a:t> </a:t>
            </a:r>
            <a:r>
              <a:rPr lang="en-US" sz="2600" dirty="0" err="1" smtClean="0"/>
              <a:t>otvora</a:t>
            </a:r>
            <a:r>
              <a:rPr lang="en-US" sz="2600" dirty="0" smtClean="0"/>
              <a:t>, </a:t>
            </a:r>
            <a:r>
              <a:rPr lang="en-US" sz="2600" dirty="0" err="1" smtClean="0"/>
              <a:t>kao</a:t>
            </a:r>
            <a:r>
              <a:rPr lang="en-US" sz="2600" dirty="0" smtClean="0"/>
              <a:t> 9//5, 4//6.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7421" t="2690" r="38349" b="63235"/>
          <a:stretch>
            <a:fillRect/>
          </a:stretch>
        </p:blipFill>
        <p:spPr bwMode="auto">
          <a:xfrm>
            <a:off x="3810000" y="3600450"/>
            <a:ext cx="4648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85800"/>
            <a:ext cx="457200" cy="731838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495801"/>
          </a:xfrm>
        </p:spPr>
        <p:txBody>
          <a:bodyPr/>
          <a:lstStyle/>
          <a:p>
            <a:pPr algn="just"/>
            <a:r>
              <a:rPr lang="en-US" sz="2800" dirty="0" err="1" smtClean="0"/>
              <a:t>Otvor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konzoli</a:t>
            </a:r>
            <a:r>
              <a:rPr lang="en-US" sz="2800" dirty="0" smtClean="0"/>
              <a:t> </a:t>
            </a:r>
            <a:r>
              <a:rPr lang="en-US" sz="2800" dirty="0" err="1" smtClean="0"/>
              <a:t>trošenjem</a:t>
            </a:r>
            <a:r>
              <a:rPr lang="en-US" sz="2800" dirty="0" smtClean="0"/>
              <a:t> se </a:t>
            </a:r>
            <a:r>
              <a:rPr lang="en-US" sz="2800" dirty="0" err="1" smtClean="0"/>
              <a:t>povećava</a:t>
            </a:r>
            <a:r>
              <a:rPr lang="en-US" sz="2800" dirty="0" smtClean="0"/>
              <a:t>, a </a:t>
            </a:r>
            <a:r>
              <a:rPr lang="en-US" sz="2800" dirty="0" err="1" smtClean="0"/>
              <a:t>prečnik</a:t>
            </a:r>
            <a:r>
              <a:rPr lang="en-US" sz="2800" dirty="0" smtClean="0"/>
              <a:t> </a:t>
            </a:r>
            <a:r>
              <a:rPr lang="en-US" sz="2800" dirty="0" err="1" smtClean="0"/>
              <a:t>stuba</a:t>
            </a:r>
            <a:r>
              <a:rPr lang="en-US" sz="2800" dirty="0" smtClean="0"/>
              <a:t> se </a:t>
            </a:r>
            <a:r>
              <a:rPr lang="en-US" sz="2800" dirty="0" err="1" smtClean="0"/>
              <a:t>smanjuje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tako</a:t>
            </a:r>
            <a:r>
              <a:rPr lang="en-US" sz="2800" dirty="0" smtClean="0"/>
              <a:t> </a:t>
            </a:r>
            <a:r>
              <a:rPr lang="en-US" sz="2800" dirty="0" err="1" smtClean="0"/>
              <a:t>nastaje</a:t>
            </a:r>
            <a:r>
              <a:rPr lang="en-US" sz="2800" dirty="0" smtClean="0"/>
              <a:t> </a:t>
            </a:r>
            <a:r>
              <a:rPr lang="en-US" sz="2800" dirty="0" err="1" smtClean="0"/>
              <a:t>neželjeni</a:t>
            </a:r>
            <a:r>
              <a:rPr lang="en-US" sz="2800" dirty="0" smtClean="0"/>
              <a:t> </a:t>
            </a:r>
            <a:r>
              <a:rPr lang="en-US" sz="2800" dirty="0" err="1" smtClean="0"/>
              <a:t>zazor</a:t>
            </a:r>
            <a:r>
              <a:rPr lang="en-US" sz="2800" dirty="0" smtClean="0"/>
              <a:t>, </a:t>
            </a:r>
            <a:r>
              <a:rPr lang="en-US" sz="2800" dirty="0" err="1" smtClean="0"/>
              <a:t>koji</a:t>
            </a:r>
            <a:r>
              <a:rPr lang="en-US" sz="2800" dirty="0" smtClean="0"/>
              <a:t> </a:t>
            </a:r>
            <a:r>
              <a:rPr lang="en-US" sz="2800" dirty="0" err="1" smtClean="0"/>
              <a:t>dovodi</a:t>
            </a:r>
            <a:r>
              <a:rPr lang="en-US" sz="2800" dirty="0" smtClean="0"/>
              <a:t> do </a:t>
            </a:r>
            <a:r>
              <a:rPr lang="en-US" sz="2800" dirty="0" err="1" smtClean="0"/>
              <a:t>zakošenja</a:t>
            </a:r>
            <a:r>
              <a:rPr lang="en-US" sz="2800" dirty="0" smtClean="0"/>
              <a:t> </a:t>
            </a:r>
            <a:r>
              <a:rPr lang="en-US" sz="2800" dirty="0" err="1" smtClean="0"/>
              <a:t>konzole</a:t>
            </a:r>
            <a:r>
              <a:rPr lang="en-US" sz="2800" dirty="0" smtClean="0"/>
              <a:t>, </a:t>
            </a:r>
            <a:r>
              <a:rPr lang="en-US" sz="2800" dirty="0" err="1" smtClean="0"/>
              <a:t>odnosno</a:t>
            </a:r>
            <a:r>
              <a:rPr lang="en-US" sz="2800" dirty="0" smtClean="0"/>
              <a:t> </a:t>
            </a:r>
            <a:r>
              <a:rPr lang="en-US" sz="2800" dirty="0" err="1" smtClean="0"/>
              <a:t>zaglavljivanja</a:t>
            </a:r>
            <a:r>
              <a:rPr lang="en-US" sz="2800" dirty="0" smtClean="0"/>
              <a:t> </a:t>
            </a:r>
            <a:r>
              <a:rPr lang="en-US" sz="2800" dirty="0" err="1" smtClean="0"/>
              <a:t>konzole</a:t>
            </a:r>
            <a:r>
              <a:rPr lang="en-US" sz="2800" dirty="0" smtClean="0"/>
              <a:t>, </a:t>
            </a:r>
            <a:r>
              <a:rPr lang="en-US" sz="2800" dirty="0" err="1" smtClean="0"/>
              <a:t>čime</a:t>
            </a:r>
            <a:r>
              <a:rPr lang="en-US" sz="2800" dirty="0" smtClean="0"/>
              <a:t> se </a:t>
            </a:r>
            <a:r>
              <a:rPr lang="en-US" sz="2800" dirty="0" err="1" smtClean="0"/>
              <a:t>umanjuje</a:t>
            </a:r>
            <a:r>
              <a:rPr lang="en-US" sz="2800" dirty="0" smtClean="0"/>
              <a:t> </a:t>
            </a:r>
            <a:r>
              <a:rPr lang="en-US" sz="2800" dirty="0" err="1" smtClean="0"/>
              <a:t>preciznost</a:t>
            </a:r>
            <a:r>
              <a:rPr lang="en-US" sz="2800" dirty="0" smtClean="0"/>
              <a:t> </a:t>
            </a:r>
            <a:r>
              <a:rPr lang="en-US" sz="2800" dirty="0" err="1" smtClean="0"/>
              <a:t>bušenja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Pri</a:t>
            </a:r>
            <a:r>
              <a:rPr lang="en-US" sz="2800" dirty="0" smtClean="0"/>
              <a:t> </a:t>
            </a:r>
            <a:r>
              <a:rPr lang="en-US" sz="2800" dirty="0" err="1" smtClean="0"/>
              <a:t>obradi</a:t>
            </a:r>
            <a:r>
              <a:rPr lang="en-US" sz="2800" dirty="0" smtClean="0"/>
              <a:t> </a:t>
            </a:r>
            <a:r>
              <a:rPr lang="en-US" sz="2800" dirty="0" err="1" smtClean="0"/>
              <a:t>konzole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bušilici</a:t>
            </a:r>
            <a:r>
              <a:rPr lang="en-US" sz="2800" dirty="0" smtClean="0"/>
              <a:t>, </a:t>
            </a:r>
            <a:r>
              <a:rPr lang="en-US" sz="2800" dirty="0" err="1" smtClean="0"/>
              <a:t>rendisaljci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glodaliki</a:t>
            </a:r>
            <a:r>
              <a:rPr lang="en-US" sz="2800" dirty="0" smtClean="0"/>
              <a:t>, </a:t>
            </a:r>
            <a:r>
              <a:rPr lang="en-US" sz="2800" dirty="0" err="1" smtClean="0"/>
              <a:t>posebnu</a:t>
            </a:r>
            <a:r>
              <a:rPr lang="en-US" sz="2800" dirty="0" smtClean="0"/>
              <a:t> </a:t>
            </a:r>
            <a:r>
              <a:rPr lang="en-US" sz="2800" dirty="0" err="1" smtClean="0"/>
              <a:t>pažnju</a:t>
            </a:r>
            <a:r>
              <a:rPr lang="en-US" sz="2800" dirty="0" smtClean="0"/>
              <a:t> </a:t>
            </a:r>
            <a:r>
              <a:rPr lang="en-US" sz="2800" dirty="0" err="1" smtClean="0"/>
              <a:t>posvetiti</a:t>
            </a:r>
            <a:r>
              <a:rPr lang="en-US" sz="2800" dirty="0" smtClean="0"/>
              <a:t> </a:t>
            </a:r>
            <a:r>
              <a:rPr lang="en-US" sz="2800" dirty="0" err="1" smtClean="0"/>
              <a:t>baznim</a:t>
            </a:r>
            <a:r>
              <a:rPr lang="en-US" sz="2800" dirty="0" smtClean="0"/>
              <a:t> </a:t>
            </a:r>
            <a:r>
              <a:rPr lang="en-US" sz="2800" dirty="0" err="1" smtClean="0"/>
              <a:t>ravnima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pozicioniranju</a:t>
            </a:r>
            <a:r>
              <a:rPr lang="en-US" sz="2800" dirty="0" smtClean="0"/>
              <a:t>, </a:t>
            </a:r>
            <a:r>
              <a:rPr lang="en-US" sz="2800" dirty="0" err="1" smtClean="0"/>
              <a:t>da</a:t>
            </a:r>
            <a:r>
              <a:rPr lang="en-US" sz="2800" dirty="0" smtClean="0"/>
              <a:t> bi </a:t>
            </a:r>
            <a:r>
              <a:rPr lang="en-US" sz="2800" dirty="0" err="1" smtClean="0"/>
              <a:t>održali</a:t>
            </a:r>
            <a:r>
              <a:rPr lang="en-US" sz="2800" dirty="0" smtClean="0"/>
              <a:t> </a:t>
            </a:r>
            <a:r>
              <a:rPr lang="en-US" sz="2800" dirty="0" err="1" smtClean="0"/>
              <a:t>uslove</a:t>
            </a:r>
            <a:r>
              <a:rPr lang="en-US" sz="2800" dirty="0" smtClean="0"/>
              <a:t> </a:t>
            </a:r>
            <a:r>
              <a:rPr lang="en-US" sz="2800" dirty="0" err="1" smtClean="0"/>
              <a:t>paralelnosti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normalnosti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dirty="0" err="1" smtClean="0"/>
              <a:t>T</a:t>
            </a:r>
            <a:r>
              <a:rPr lang="en-US" sz="3200" dirty="0" err="1" smtClean="0"/>
              <a:t>ehnološki</a:t>
            </a:r>
            <a:r>
              <a:rPr lang="en-US" sz="3200" dirty="0" smtClean="0"/>
              <a:t> </a:t>
            </a:r>
            <a:r>
              <a:rPr lang="en-US" sz="3200" dirty="0" err="1" smtClean="0"/>
              <a:t>postupak</a:t>
            </a:r>
            <a:r>
              <a:rPr lang="en-US" sz="3200" dirty="0" smtClean="0"/>
              <a:t> </a:t>
            </a:r>
            <a:r>
              <a:rPr lang="en-US" sz="3200" dirty="0" err="1" smtClean="0"/>
              <a:t>obrade</a:t>
            </a:r>
            <a:r>
              <a:rPr lang="en-US" sz="3200" dirty="0" smtClean="0"/>
              <a:t> </a:t>
            </a:r>
            <a:r>
              <a:rPr lang="en-US" sz="3200" dirty="0" err="1" smtClean="0"/>
              <a:t>istrošenih</a:t>
            </a:r>
            <a:r>
              <a:rPr lang="en-US" sz="3200" dirty="0" smtClean="0"/>
              <a:t> </a:t>
            </a:r>
            <a:r>
              <a:rPr lang="en-US" sz="3200" dirty="0" err="1" smtClean="0"/>
              <a:t>vodećih</a:t>
            </a:r>
            <a:r>
              <a:rPr lang="en-US" sz="3200" dirty="0" smtClean="0"/>
              <a:t> </a:t>
            </a:r>
            <a:r>
              <a:rPr lang="en-US" sz="3200" dirty="0" err="1" smtClean="0"/>
              <a:t>kliznih</a:t>
            </a:r>
            <a:r>
              <a:rPr lang="en-US" sz="3200" dirty="0" smtClean="0"/>
              <a:t> </a:t>
            </a:r>
            <a:r>
              <a:rPr lang="en-US" sz="3200" dirty="0" err="1" smtClean="0"/>
              <a:t>površina</a:t>
            </a:r>
            <a:r>
              <a:rPr lang="en-US" sz="3200" dirty="0" smtClean="0"/>
              <a:t> </a:t>
            </a:r>
            <a:r>
              <a:rPr lang="en-US" sz="3200" dirty="0" err="1" smtClean="0"/>
              <a:t>konzole</a:t>
            </a:r>
            <a:r>
              <a:rPr lang="en-US" sz="3200" dirty="0" smtClean="0"/>
              <a:t> </a:t>
            </a:r>
            <a:r>
              <a:rPr lang="en-US" sz="3200" dirty="0" err="1" smtClean="0"/>
              <a:t>grebanjem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sr-Latn-RS" b="1" dirty="0" smtClean="0"/>
              <a:t>1. </a:t>
            </a:r>
            <a:r>
              <a:rPr lang="en-US" sz="3400" b="1" dirty="0" err="1" smtClean="0"/>
              <a:t>Operacija</a:t>
            </a:r>
            <a:r>
              <a:rPr lang="en-US" sz="3400" dirty="0" err="1" smtClean="0"/>
              <a:t>:Očistiti</a:t>
            </a:r>
            <a:r>
              <a:rPr lang="en-US" sz="3400" dirty="0" smtClean="0"/>
              <a:t> </a:t>
            </a:r>
            <a:r>
              <a:rPr lang="en-US" sz="3400" dirty="0" err="1" smtClean="0"/>
              <a:t>površinu</a:t>
            </a:r>
            <a:r>
              <a:rPr lang="sr-Latn-RS" sz="3400" dirty="0" smtClean="0"/>
              <a:t> </a:t>
            </a:r>
            <a:r>
              <a:rPr lang="en-US" sz="3400" dirty="0" smtClean="0"/>
              <a:t>(2) </a:t>
            </a:r>
            <a:r>
              <a:rPr lang="en-US" sz="3400" dirty="0" err="1" smtClean="0"/>
              <a:t>od</a:t>
            </a:r>
            <a:r>
              <a:rPr lang="en-US" sz="3400" dirty="0" smtClean="0"/>
              <a:t> </a:t>
            </a:r>
            <a:r>
              <a:rPr lang="en-US" sz="3400" dirty="0" err="1" smtClean="0"/>
              <a:t>abrazivnih</a:t>
            </a:r>
            <a:r>
              <a:rPr lang="en-US" sz="3400" dirty="0" smtClean="0"/>
              <a:t> </a:t>
            </a:r>
            <a:r>
              <a:rPr lang="en-US" sz="3400" dirty="0" err="1" smtClean="0"/>
              <a:t>materija</a:t>
            </a:r>
            <a:r>
              <a:rPr lang="en-US" sz="3400" dirty="0" smtClean="0"/>
              <a:t> ,</a:t>
            </a:r>
          </a:p>
          <a:p>
            <a:pPr algn="just">
              <a:buNone/>
            </a:pPr>
            <a:r>
              <a:rPr lang="sr-Latn-RS" sz="3400" b="1" dirty="0" smtClean="0"/>
              <a:t>	</a:t>
            </a:r>
            <a:r>
              <a:rPr lang="en-US" sz="3400" b="1" dirty="0" err="1" smtClean="0"/>
              <a:t>Tehnički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uslovi</a:t>
            </a:r>
            <a:r>
              <a:rPr lang="sr-Latn-RS" sz="3400" b="1" dirty="0" smtClean="0"/>
              <a:t> </a:t>
            </a:r>
            <a:r>
              <a:rPr lang="en-US" sz="3400" dirty="0" smtClean="0"/>
              <a:t>:</a:t>
            </a:r>
            <a:r>
              <a:rPr lang="sr-Latn-RS" sz="3400" dirty="0" smtClean="0"/>
              <a:t> </a:t>
            </a:r>
            <a:r>
              <a:rPr lang="en-US" sz="3400" dirty="0" err="1" smtClean="0"/>
              <a:t>Deformisana</a:t>
            </a:r>
            <a:r>
              <a:rPr lang="en-US" sz="3400" dirty="0" smtClean="0"/>
              <a:t> </a:t>
            </a:r>
            <a:r>
              <a:rPr lang="en-US" sz="3400" dirty="0" err="1" smtClean="0"/>
              <a:t>mesta</a:t>
            </a:r>
            <a:r>
              <a:rPr lang="en-US" sz="3400" dirty="0" smtClean="0"/>
              <a:t> ne </a:t>
            </a:r>
            <a:r>
              <a:rPr lang="en-US" sz="3400" dirty="0" err="1" smtClean="0"/>
              <a:t>smeju</a:t>
            </a:r>
            <a:r>
              <a:rPr lang="en-US" sz="3400" dirty="0" smtClean="0"/>
              <a:t> </a:t>
            </a:r>
            <a:r>
              <a:rPr lang="en-US" sz="3400" dirty="0" err="1" smtClean="0"/>
              <a:t>nadvisiti</a:t>
            </a:r>
            <a:r>
              <a:rPr lang="en-US" sz="3400" dirty="0" smtClean="0"/>
              <a:t> </a:t>
            </a:r>
            <a:r>
              <a:rPr lang="en-US" sz="3400" dirty="0" err="1" smtClean="0"/>
              <a:t>baznu</a:t>
            </a:r>
            <a:r>
              <a:rPr lang="en-US" sz="3400" dirty="0" smtClean="0"/>
              <a:t> </a:t>
            </a:r>
            <a:r>
              <a:rPr lang="en-US" sz="3400" dirty="0" err="1" smtClean="0"/>
              <a:t>površinu</a:t>
            </a:r>
            <a:r>
              <a:rPr lang="sr-Latn-RS" sz="3400" dirty="0" smtClean="0"/>
              <a:t> </a:t>
            </a:r>
            <a:r>
              <a:rPr lang="en-US" sz="3400" dirty="0" smtClean="0"/>
              <a:t>(2).</a:t>
            </a:r>
          </a:p>
          <a:p>
            <a:pPr algn="just">
              <a:buNone/>
            </a:pPr>
            <a:r>
              <a:rPr lang="sr-Latn-RS" sz="3400" b="1" dirty="0" smtClean="0"/>
              <a:t>     </a:t>
            </a:r>
            <a:r>
              <a:rPr lang="en-US" sz="3400" b="1" dirty="0" err="1" smtClean="0"/>
              <a:t>Alat</a:t>
            </a:r>
            <a:r>
              <a:rPr lang="en-US" sz="3400" dirty="0" smtClean="0"/>
              <a:t>: </a:t>
            </a:r>
            <a:r>
              <a:rPr lang="en-US" sz="3400" dirty="0" err="1" smtClean="0"/>
              <a:t>Turpije</a:t>
            </a:r>
            <a:r>
              <a:rPr lang="en-US" sz="3400" dirty="0" smtClean="0"/>
              <a:t>, </a:t>
            </a:r>
            <a:r>
              <a:rPr lang="en-US" sz="3400" dirty="0" err="1" smtClean="0"/>
              <a:t>grebači</a:t>
            </a:r>
            <a:r>
              <a:rPr lang="en-US" sz="3400" dirty="0" smtClean="0"/>
              <a:t>, </a:t>
            </a:r>
            <a:r>
              <a:rPr lang="en-US" sz="3400" dirty="0" err="1" smtClean="0"/>
              <a:t>površinski</a:t>
            </a:r>
            <a:r>
              <a:rPr lang="en-US" sz="3400" dirty="0" smtClean="0"/>
              <a:t> </a:t>
            </a:r>
            <a:r>
              <a:rPr lang="en-US" sz="3400" dirty="0" err="1" smtClean="0"/>
              <a:t>lenjir</a:t>
            </a:r>
            <a:r>
              <a:rPr lang="en-US" sz="3400" dirty="0" smtClean="0"/>
              <a:t>.</a:t>
            </a:r>
          </a:p>
          <a:p>
            <a:pPr algn="just">
              <a:buNone/>
            </a:pPr>
            <a:r>
              <a:rPr lang="sr-Latn-RS" sz="3400" b="1" dirty="0" smtClean="0"/>
              <a:t>     </a:t>
            </a:r>
            <a:r>
              <a:rPr lang="en-US" sz="3400" b="1" dirty="0" err="1" smtClean="0"/>
              <a:t>Kontrola</a:t>
            </a:r>
            <a:r>
              <a:rPr lang="en-US" sz="3400" dirty="0" smtClean="0"/>
              <a:t>: </a:t>
            </a:r>
            <a:r>
              <a:rPr lang="en-US" sz="3400" dirty="0" err="1" smtClean="0"/>
              <a:t>Lenjirom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dodir</a:t>
            </a:r>
            <a:r>
              <a:rPr lang="en-US" sz="3400" dirty="0" smtClean="0"/>
              <a:t>.</a:t>
            </a:r>
          </a:p>
          <a:p>
            <a:pPr marL="514350" indent="-514350" algn="just">
              <a:buNone/>
            </a:pPr>
            <a:r>
              <a:rPr lang="sr-Latn-RS" sz="3400" b="1" dirty="0" smtClean="0"/>
              <a:t>2. </a:t>
            </a:r>
            <a:r>
              <a:rPr lang="en-US" sz="3400" b="1" dirty="0" err="1" smtClean="0"/>
              <a:t>Operacija</a:t>
            </a:r>
            <a:r>
              <a:rPr lang="en-US" sz="3400" dirty="0" smtClean="0"/>
              <a:t>: </a:t>
            </a:r>
            <a:r>
              <a:rPr lang="en-US" sz="3400" dirty="0" err="1" smtClean="0"/>
              <a:t>Staviti</a:t>
            </a:r>
            <a:r>
              <a:rPr lang="en-US" sz="3400" dirty="0" smtClean="0"/>
              <a:t> </a:t>
            </a:r>
            <a:r>
              <a:rPr lang="en-US" sz="3400" dirty="0" err="1" smtClean="0"/>
              <a:t>konzolu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radni</a:t>
            </a:r>
            <a:r>
              <a:rPr lang="en-US" sz="3400" dirty="0" smtClean="0"/>
              <a:t> </a:t>
            </a:r>
            <a:r>
              <a:rPr lang="en-US" sz="3400" dirty="0" err="1" smtClean="0"/>
              <a:t>sto</a:t>
            </a:r>
            <a:r>
              <a:rPr lang="en-US" sz="3400" dirty="0" smtClean="0"/>
              <a:t>. </a:t>
            </a:r>
            <a:r>
              <a:rPr lang="en-US" sz="3400" dirty="0" err="1" smtClean="0"/>
              <a:t>Proveriti</a:t>
            </a:r>
            <a:r>
              <a:rPr lang="en-US" sz="3400" dirty="0" smtClean="0"/>
              <a:t> </a:t>
            </a:r>
            <a:r>
              <a:rPr lang="en-US" sz="3400" dirty="0" err="1" smtClean="0"/>
              <a:t>pararelnost</a:t>
            </a:r>
            <a:r>
              <a:rPr lang="sr-Latn-RS" sz="3400" dirty="0" smtClean="0"/>
              <a:t> </a:t>
            </a:r>
            <a:r>
              <a:rPr lang="en-US" sz="3400" dirty="0" err="1" smtClean="0"/>
              <a:t>otvora</a:t>
            </a:r>
            <a:r>
              <a:rPr lang="sr-Latn-RS" sz="3400" dirty="0" smtClean="0"/>
              <a:t> </a:t>
            </a:r>
            <a:r>
              <a:rPr lang="en-US" sz="3400" dirty="0" smtClean="0"/>
              <a:t>(</a:t>
            </a:r>
            <a:r>
              <a:rPr lang="en-US" sz="3400" dirty="0" err="1" smtClean="0"/>
              <a:t>ose</a:t>
            </a:r>
            <a:r>
              <a:rPr lang="en-US" sz="3400" dirty="0" smtClean="0"/>
              <a:t>)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površinom</a:t>
            </a:r>
            <a:r>
              <a:rPr lang="sr-Latn-RS" sz="3400" dirty="0" smtClean="0"/>
              <a:t> </a:t>
            </a:r>
            <a:r>
              <a:rPr lang="en-US" sz="3400" dirty="0" smtClean="0"/>
              <a:t>(6)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 err="1" smtClean="0"/>
              <a:t>površine</a:t>
            </a:r>
            <a:r>
              <a:rPr lang="sr-Latn-RS" sz="3400" dirty="0" smtClean="0"/>
              <a:t> </a:t>
            </a:r>
            <a:r>
              <a:rPr lang="en-US" sz="3400" dirty="0" smtClean="0"/>
              <a:t>(6)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radnim</a:t>
            </a:r>
            <a:r>
              <a:rPr lang="en-US" sz="3400" dirty="0" smtClean="0"/>
              <a:t> </a:t>
            </a:r>
            <a:r>
              <a:rPr lang="en-US" sz="3400" dirty="0" err="1" smtClean="0"/>
              <a:t>stolom</a:t>
            </a:r>
            <a:r>
              <a:rPr lang="en-US" sz="3400" dirty="0" smtClean="0"/>
              <a:t>.</a:t>
            </a:r>
          </a:p>
          <a:p>
            <a:pPr algn="just">
              <a:buNone/>
            </a:pPr>
            <a:r>
              <a:rPr lang="sr-Latn-RS" sz="3400" b="1" dirty="0" smtClean="0"/>
              <a:t>     </a:t>
            </a:r>
            <a:r>
              <a:rPr lang="en-US" sz="3400" b="1" dirty="0" err="1" smtClean="0"/>
              <a:t>Tehnički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uslovi</a:t>
            </a:r>
            <a:r>
              <a:rPr lang="en-US" sz="3400" dirty="0" smtClean="0"/>
              <a:t>: </a:t>
            </a:r>
            <a:r>
              <a:rPr lang="en-US" sz="3400" dirty="0" err="1" smtClean="0"/>
              <a:t>Dozvoljeno</a:t>
            </a:r>
            <a:r>
              <a:rPr lang="en-US" sz="3400" dirty="0" smtClean="0"/>
              <a:t> </a:t>
            </a:r>
            <a:r>
              <a:rPr lang="en-US" sz="3400" dirty="0" err="1" smtClean="0"/>
              <a:t>odstupanje</a:t>
            </a:r>
            <a:r>
              <a:rPr lang="en-US" sz="3400" dirty="0" smtClean="0"/>
              <a:t> </a:t>
            </a:r>
            <a:r>
              <a:rPr lang="en-US" sz="3400" dirty="0" err="1" smtClean="0"/>
              <a:t>ose</a:t>
            </a:r>
            <a:r>
              <a:rPr lang="en-US" sz="3400" dirty="0" smtClean="0"/>
              <a:t> </a:t>
            </a:r>
            <a:r>
              <a:rPr lang="en-US" sz="3400" dirty="0" err="1" smtClean="0"/>
              <a:t>otvora</a:t>
            </a:r>
            <a:r>
              <a:rPr lang="en-US" sz="3400" dirty="0" smtClean="0"/>
              <a:t> </a:t>
            </a:r>
            <a:r>
              <a:rPr lang="en-US" sz="3400" dirty="0" err="1" smtClean="0"/>
              <a:t>od</a:t>
            </a:r>
            <a:r>
              <a:rPr lang="en-US" sz="3400" dirty="0" smtClean="0"/>
              <a:t> </a:t>
            </a:r>
            <a:r>
              <a:rPr lang="en-US" sz="3400" dirty="0" err="1" smtClean="0"/>
              <a:t>radnog</a:t>
            </a:r>
            <a:r>
              <a:rPr lang="en-US" sz="3400" dirty="0" smtClean="0"/>
              <a:t> </a:t>
            </a:r>
            <a:r>
              <a:rPr lang="en-US" sz="3400" dirty="0" err="1" smtClean="0"/>
              <a:t>stola</a:t>
            </a:r>
            <a:r>
              <a:rPr lang="en-US" sz="3400" dirty="0" smtClean="0"/>
              <a:t> je 0,2/1.000 mm. </a:t>
            </a:r>
            <a:r>
              <a:rPr lang="en-US" sz="3400" dirty="0" err="1" smtClean="0"/>
              <a:t>Dozvoljena</a:t>
            </a:r>
            <a:r>
              <a:rPr lang="en-US" sz="3400" dirty="0" smtClean="0"/>
              <a:t> </a:t>
            </a:r>
            <a:r>
              <a:rPr lang="en-US" sz="3400" dirty="0" err="1" smtClean="0"/>
              <a:t>neparalelnost</a:t>
            </a:r>
            <a:r>
              <a:rPr lang="en-US" sz="3400" dirty="0" smtClean="0"/>
              <a:t> </a:t>
            </a:r>
            <a:r>
              <a:rPr lang="en-US" sz="3400" dirty="0" err="1" smtClean="0"/>
              <a:t>površine</a:t>
            </a:r>
            <a:r>
              <a:rPr lang="en-US" sz="3400" dirty="0" smtClean="0"/>
              <a:t> je 0,03 mm </a:t>
            </a:r>
            <a:r>
              <a:rPr lang="en-US" sz="3400" dirty="0" err="1" smtClean="0"/>
              <a:t>za</a:t>
            </a:r>
            <a:r>
              <a:rPr lang="en-US" sz="3400" dirty="0" smtClean="0"/>
              <a:t> </a:t>
            </a:r>
            <a:r>
              <a:rPr lang="en-US" sz="3400" dirty="0" err="1" smtClean="0"/>
              <a:t>celu</a:t>
            </a:r>
            <a:r>
              <a:rPr lang="en-US" sz="3400" dirty="0" smtClean="0"/>
              <a:t> </a:t>
            </a:r>
            <a:r>
              <a:rPr lang="en-US" sz="3400" dirty="0" err="1" smtClean="0"/>
              <a:t>dužinu</a:t>
            </a:r>
            <a:r>
              <a:rPr lang="en-US" sz="3400" dirty="0" smtClean="0"/>
              <a:t>.</a:t>
            </a:r>
          </a:p>
          <a:p>
            <a:pPr algn="just">
              <a:buNone/>
            </a:pPr>
            <a:r>
              <a:rPr lang="sr-Latn-RS" sz="3400" b="1" dirty="0" smtClean="0"/>
              <a:t>     </a:t>
            </a:r>
            <a:r>
              <a:rPr lang="en-US" sz="3400" b="1" dirty="0" err="1" smtClean="0"/>
              <a:t>Pribor</a:t>
            </a:r>
            <a:r>
              <a:rPr lang="en-US" sz="3400" dirty="0" smtClean="0"/>
              <a:t>: </a:t>
            </a:r>
            <a:r>
              <a:rPr lang="en-US" sz="3400" dirty="0" err="1" smtClean="0"/>
              <a:t>Labela</a:t>
            </a:r>
            <a:r>
              <a:rPr lang="en-US" sz="3400" dirty="0" smtClean="0"/>
              <a:t>, </a:t>
            </a:r>
            <a:r>
              <a:rPr lang="en-US" sz="3400" dirty="0" err="1" smtClean="0"/>
              <a:t>dizalica</a:t>
            </a:r>
            <a:r>
              <a:rPr lang="en-US" sz="3400" dirty="0" smtClean="0"/>
              <a:t>, </a:t>
            </a:r>
            <a:r>
              <a:rPr lang="en-US" sz="3400" dirty="0" err="1" smtClean="0"/>
              <a:t>merni</a:t>
            </a:r>
            <a:r>
              <a:rPr lang="en-US" sz="3400" dirty="0" smtClean="0"/>
              <a:t> sat, </a:t>
            </a:r>
            <a:r>
              <a:rPr lang="en-US" sz="3400" dirty="0" err="1" smtClean="0"/>
              <a:t>radni</a:t>
            </a:r>
            <a:r>
              <a:rPr lang="en-US" sz="3400" dirty="0" smtClean="0"/>
              <a:t> </a:t>
            </a:r>
            <a:r>
              <a:rPr lang="en-US" sz="3400" dirty="0" err="1" smtClean="0"/>
              <a:t>sto</a:t>
            </a:r>
            <a:r>
              <a:rPr lang="en-US" sz="3400" dirty="0" smtClean="0"/>
              <a:t>.</a:t>
            </a:r>
          </a:p>
          <a:p>
            <a:pPr algn="just">
              <a:buNone/>
            </a:pPr>
            <a:r>
              <a:rPr lang="sr-Latn-RS" sz="3400" b="1" dirty="0" smtClean="0"/>
              <a:t>     </a:t>
            </a:r>
            <a:r>
              <a:rPr lang="en-US" sz="3400" b="1" dirty="0" err="1" smtClean="0"/>
              <a:t>Kontrola</a:t>
            </a:r>
            <a:r>
              <a:rPr lang="en-US" sz="3400" dirty="0" smtClean="0"/>
              <a:t>: </a:t>
            </a:r>
            <a:r>
              <a:rPr lang="en-US" sz="3400" dirty="0" err="1" smtClean="0"/>
              <a:t>Libelom</a:t>
            </a:r>
            <a:r>
              <a:rPr lang="en-US" sz="3400" dirty="0" smtClean="0"/>
              <a:t> </a:t>
            </a:r>
            <a:r>
              <a:rPr lang="en-US" sz="3400" dirty="0" err="1" smtClean="0"/>
              <a:t>konzolu</a:t>
            </a:r>
            <a:r>
              <a:rPr lang="en-US" sz="3400" dirty="0" smtClean="0"/>
              <a:t> </a:t>
            </a:r>
            <a:r>
              <a:rPr lang="en-US" sz="3400" dirty="0" err="1" smtClean="0"/>
              <a:t>doterati</a:t>
            </a:r>
            <a:r>
              <a:rPr lang="en-US" sz="3400" dirty="0" smtClean="0"/>
              <a:t> u </a:t>
            </a:r>
            <a:r>
              <a:rPr lang="en-US" sz="3400" dirty="0" err="1" smtClean="0"/>
              <a:t>horizontalni</a:t>
            </a:r>
            <a:r>
              <a:rPr lang="en-US" sz="3400" dirty="0" smtClean="0"/>
              <a:t> </a:t>
            </a:r>
            <a:r>
              <a:rPr lang="en-US" sz="3400" dirty="0" err="1" smtClean="0"/>
              <a:t>položaj</a:t>
            </a:r>
            <a:r>
              <a:rPr lang="en-US" sz="3400" dirty="0" smtClean="0"/>
              <a:t>, </a:t>
            </a:r>
            <a:r>
              <a:rPr lang="en-US" sz="3400" dirty="0" err="1" smtClean="0"/>
              <a:t>zatim</a:t>
            </a:r>
            <a:r>
              <a:rPr lang="en-US" sz="3400" dirty="0" smtClean="0"/>
              <a:t> </a:t>
            </a:r>
            <a:r>
              <a:rPr lang="en-US" sz="3400" dirty="0" err="1" smtClean="0"/>
              <a:t>pomoću</a:t>
            </a:r>
            <a:r>
              <a:rPr lang="en-US" sz="3400" dirty="0" smtClean="0"/>
              <a:t> </a:t>
            </a:r>
            <a:r>
              <a:rPr lang="en-US" sz="3400" dirty="0" err="1" smtClean="0"/>
              <a:t>čepa</a:t>
            </a:r>
            <a:r>
              <a:rPr lang="en-US" sz="3400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 err="1" smtClean="0"/>
              <a:t>mernog</a:t>
            </a:r>
            <a:r>
              <a:rPr lang="en-US" sz="3400" dirty="0" smtClean="0"/>
              <a:t> </a:t>
            </a:r>
            <a:r>
              <a:rPr lang="en-US" sz="3400" dirty="0" err="1" smtClean="0"/>
              <a:t>sata</a:t>
            </a:r>
            <a:r>
              <a:rPr lang="sr-Latn-RS" sz="3400" dirty="0" smtClean="0"/>
              <a:t> </a:t>
            </a:r>
            <a:r>
              <a:rPr lang="en-US" sz="3400" dirty="0" smtClean="0"/>
              <a:t>(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magnetskim</a:t>
            </a:r>
            <a:r>
              <a:rPr lang="en-US" sz="3400" dirty="0" smtClean="0"/>
              <a:t> </a:t>
            </a:r>
            <a:r>
              <a:rPr lang="en-US" sz="3400" dirty="0" err="1" smtClean="0"/>
              <a:t>stalkom</a:t>
            </a:r>
            <a:r>
              <a:rPr lang="en-US" sz="3400" dirty="0" smtClean="0"/>
              <a:t>) </a:t>
            </a:r>
            <a:r>
              <a:rPr lang="en-US" sz="3400" dirty="0" err="1" smtClean="0"/>
              <a:t>proverimo</a:t>
            </a:r>
            <a:r>
              <a:rPr lang="en-US" sz="3400" dirty="0" smtClean="0"/>
              <a:t> </a:t>
            </a:r>
            <a:r>
              <a:rPr lang="en-US" sz="3400" dirty="0" err="1" smtClean="0"/>
              <a:t>paralelnost</a:t>
            </a:r>
            <a:r>
              <a:rPr lang="en-US" sz="3400" dirty="0" smtClean="0"/>
              <a:t> </a:t>
            </a:r>
            <a:r>
              <a:rPr lang="en-US" sz="3400" dirty="0" err="1" smtClean="0"/>
              <a:t>ose</a:t>
            </a:r>
            <a:r>
              <a:rPr lang="en-US" sz="3400" dirty="0" smtClean="0"/>
              <a:t> </a:t>
            </a:r>
            <a:r>
              <a:rPr lang="en-US" sz="3400" dirty="0" err="1" smtClean="0"/>
              <a:t>otvora</a:t>
            </a:r>
            <a:r>
              <a:rPr lang="en-US" sz="3400" dirty="0" smtClean="0"/>
              <a:t>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površinom</a:t>
            </a:r>
            <a:r>
              <a:rPr lang="sr-Latn-RS" sz="3400" dirty="0" smtClean="0"/>
              <a:t> </a:t>
            </a:r>
            <a:r>
              <a:rPr lang="en-US" sz="3400" dirty="0" smtClean="0"/>
              <a:t>(6).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</a:t>
            </a:r>
            <a:r>
              <a:rPr lang="en-US" sz="3600" dirty="0" err="1" smtClean="0"/>
              <a:t>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obrade</a:t>
            </a:r>
            <a:r>
              <a:rPr lang="en-US" sz="3600" dirty="0" smtClean="0"/>
              <a:t> </a:t>
            </a:r>
            <a:r>
              <a:rPr lang="en-US" sz="3600" dirty="0" err="1" smtClean="0"/>
              <a:t>istrošenih</a:t>
            </a:r>
            <a:r>
              <a:rPr lang="en-US" sz="3600" dirty="0" smtClean="0"/>
              <a:t> </a:t>
            </a:r>
            <a:r>
              <a:rPr lang="en-US" sz="3600" dirty="0" err="1" smtClean="0"/>
              <a:t>vodećih</a:t>
            </a:r>
            <a:r>
              <a:rPr lang="en-US" sz="3600" dirty="0" smtClean="0"/>
              <a:t> </a:t>
            </a:r>
            <a:r>
              <a:rPr lang="en-US" sz="3600" dirty="0" err="1" smtClean="0"/>
              <a:t>kliznih</a:t>
            </a:r>
            <a:r>
              <a:rPr lang="en-US" sz="3600" dirty="0" smtClean="0"/>
              <a:t> </a:t>
            </a:r>
            <a:r>
              <a:rPr lang="en-US" sz="3600" dirty="0" err="1" smtClean="0"/>
              <a:t>površina</a:t>
            </a:r>
            <a:r>
              <a:rPr lang="en-US" sz="3600" dirty="0" smtClean="0"/>
              <a:t> </a:t>
            </a:r>
            <a:r>
              <a:rPr lang="en-US" sz="3600" dirty="0" err="1" smtClean="0"/>
              <a:t>konzole</a:t>
            </a:r>
            <a:r>
              <a:rPr lang="en-US" sz="3600" dirty="0" smtClean="0"/>
              <a:t> </a:t>
            </a:r>
            <a:r>
              <a:rPr lang="en-US" sz="3600" dirty="0" err="1" smtClean="0"/>
              <a:t>grebanjem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sr-Latn-RS" sz="7400" dirty="0" smtClean="0"/>
              <a:t>3. </a:t>
            </a:r>
            <a:r>
              <a:rPr lang="en-US" sz="7400" b="1" dirty="0" err="1" smtClean="0"/>
              <a:t>Operacija</a:t>
            </a:r>
            <a:r>
              <a:rPr lang="en-US" sz="7400" dirty="0" smtClean="0"/>
              <a:t>: </a:t>
            </a:r>
            <a:r>
              <a:rPr lang="en-US" sz="7400" dirty="0" err="1" smtClean="0"/>
              <a:t>Grebanje</a:t>
            </a:r>
            <a:r>
              <a:rPr lang="en-US" sz="7400" dirty="0" smtClean="0"/>
              <a:t> </a:t>
            </a:r>
            <a:r>
              <a:rPr lang="en-US" sz="7400" dirty="0" err="1" smtClean="0"/>
              <a:t>površine</a:t>
            </a:r>
            <a:r>
              <a:rPr lang="sr-Latn-RS" sz="7400" dirty="0" smtClean="0"/>
              <a:t> </a:t>
            </a:r>
            <a:r>
              <a:rPr lang="en-US" sz="7400" dirty="0" smtClean="0"/>
              <a:t>(6) </a:t>
            </a:r>
            <a:r>
              <a:rPr lang="en-US" sz="7400" dirty="0" err="1" smtClean="0"/>
              <a:t>sa</a:t>
            </a:r>
            <a:r>
              <a:rPr lang="en-US" sz="7400" dirty="0" smtClean="0"/>
              <a:t> </a:t>
            </a:r>
            <a:r>
              <a:rPr lang="en-US" sz="7400" dirty="0" err="1" smtClean="0"/>
              <a:t>uzastopnom</a:t>
            </a:r>
            <a:r>
              <a:rPr lang="en-US" sz="7400" dirty="0" smtClean="0"/>
              <a:t> </a:t>
            </a:r>
            <a:r>
              <a:rPr lang="en-US" sz="7400" dirty="0" err="1" smtClean="0"/>
              <a:t>proverom</a:t>
            </a:r>
            <a:r>
              <a:rPr lang="en-US" sz="7400" dirty="0" smtClean="0"/>
              <a:t> </a:t>
            </a:r>
            <a:r>
              <a:rPr lang="en-US" sz="7400" dirty="0" err="1" smtClean="0"/>
              <a:t>na</a:t>
            </a:r>
            <a:r>
              <a:rPr lang="en-US" sz="7400" dirty="0" smtClean="0"/>
              <a:t> </a:t>
            </a:r>
            <a:r>
              <a:rPr lang="en-US" sz="7400" dirty="0" err="1" smtClean="0"/>
              <a:t>dodir</a:t>
            </a:r>
            <a:r>
              <a:rPr lang="en-US" sz="7400" dirty="0" smtClean="0"/>
              <a:t>.</a:t>
            </a:r>
          </a:p>
          <a:p>
            <a:pPr algn="just">
              <a:buNone/>
            </a:pPr>
            <a:r>
              <a:rPr lang="sr-Latn-RS" sz="7400" b="1" dirty="0" smtClean="0"/>
              <a:t>     </a:t>
            </a:r>
            <a:r>
              <a:rPr lang="en-US" sz="7400" b="1" dirty="0" err="1" smtClean="0"/>
              <a:t>Tehnički</a:t>
            </a:r>
            <a:r>
              <a:rPr lang="en-US" sz="7400" b="1" dirty="0" smtClean="0"/>
              <a:t> </a:t>
            </a:r>
            <a:r>
              <a:rPr lang="en-US" sz="7400" b="1" dirty="0" err="1" smtClean="0"/>
              <a:t>uslovi</a:t>
            </a:r>
            <a:r>
              <a:rPr lang="en-US" sz="7400" dirty="0" smtClean="0"/>
              <a:t>:  </a:t>
            </a:r>
            <a:r>
              <a:rPr lang="en-US" sz="7400" dirty="0" err="1" smtClean="0"/>
              <a:t>dozvoljeno</a:t>
            </a:r>
            <a:r>
              <a:rPr lang="en-US" sz="7400" dirty="0" smtClean="0"/>
              <a:t> </a:t>
            </a:r>
            <a:r>
              <a:rPr lang="en-US" sz="7400" dirty="0" err="1" smtClean="0"/>
              <a:t>odstupanje</a:t>
            </a:r>
            <a:r>
              <a:rPr lang="en-US" sz="7400" dirty="0" smtClean="0"/>
              <a:t> </a:t>
            </a:r>
            <a:r>
              <a:rPr lang="en-US" sz="7400" dirty="0" err="1" smtClean="0"/>
              <a:t>pravosti</a:t>
            </a:r>
            <a:r>
              <a:rPr lang="en-US" sz="7400" dirty="0" smtClean="0"/>
              <a:t> </a:t>
            </a:r>
            <a:r>
              <a:rPr lang="en-US" sz="7400" dirty="0" err="1" smtClean="0"/>
              <a:t>i</a:t>
            </a:r>
            <a:r>
              <a:rPr lang="en-US" sz="7400" dirty="0" smtClean="0"/>
              <a:t> </a:t>
            </a:r>
            <a:r>
              <a:rPr lang="en-US" sz="7400" dirty="0" err="1" smtClean="0"/>
              <a:t>ravnosti</a:t>
            </a:r>
            <a:r>
              <a:rPr lang="en-US" sz="7400" dirty="0" smtClean="0"/>
              <a:t> je 0,02/1.000 mm.</a:t>
            </a:r>
          </a:p>
          <a:p>
            <a:pPr algn="just">
              <a:buNone/>
            </a:pPr>
            <a:r>
              <a:rPr lang="sr-Latn-RS" sz="7400" b="1" dirty="0" smtClean="0"/>
              <a:t>     </a:t>
            </a:r>
            <a:r>
              <a:rPr lang="en-US" sz="7400" b="1" dirty="0" err="1" smtClean="0"/>
              <a:t>Instrumenti</a:t>
            </a:r>
            <a:r>
              <a:rPr lang="en-US" sz="7400" b="1" dirty="0" smtClean="0"/>
              <a:t>:</a:t>
            </a:r>
            <a:r>
              <a:rPr lang="en-US" sz="7400" dirty="0" smtClean="0"/>
              <a:t> </a:t>
            </a:r>
            <a:r>
              <a:rPr lang="en-US" sz="7400" dirty="0" err="1" smtClean="0"/>
              <a:t>Merni</a:t>
            </a:r>
            <a:r>
              <a:rPr lang="en-US" sz="7400" dirty="0" smtClean="0"/>
              <a:t> </a:t>
            </a:r>
            <a:r>
              <a:rPr lang="en-US" sz="7400" dirty="0" err="1" smtClean="0"/>
              <a:t>lenjir</a:t>
            </a:r>
            <a:r>
              <a:rPr lang="en-US" sz="7400" dirty="0" smtClean="0"/>
              <a:t> </a:t>
            </a:r>
            <a:r>
              <a:rPr lang="en-US" sz="7400" dirty="0" err="1" smtClean="0"/>
              <a:t>ili</a:t>
            </a:r>
            <a:r>
              <a:rPr lang="en-US" sz="7400" dirty="0" smtClean="0"/>
              <a:t> </a:t>
            </a:r>
            <a:r>
              <a:rPr lang="en-US" sz="7400" dirty="0" err="1" smtClean="0"/>
              <a:t>lenjir</a:t>
            </a:r>
            <a:r>
              <a:rPr lang="en-US" sz="7400" dirty="0" smtClean="0"/>
              <a:t> </a:t>
            </a:r>
            <a:r>
              <a:rPr lang="en-US" sz="7400" dirty="0" err="1" smtClean="0"/>
              <a:t>za</a:t>
            </a:r>
            <a:r>
              <a:rPr lang="en-US" sz="7400" dirty="0" smtClean="0"/>
              <a:t> </a:t>
            </a:r>
            <a:r>
              <a:rPr lang="en-US" sz="7400" dirty="0" err="1" smtClean="0"/>
              <a:t>merenje</a:t>
            </a:r>
            <a:r>
              <a:rPr lang="en-US" sz="7400" dirty="0" smtClean="0"/>
              <a:t> </a:t>
            </a:r>
            <a:r>
              <a:rPr lang="en-US" sz="7400" dirty="0" err="1" smtClean="0"/>
              <a:t>na</a:t>
            </a:r>
            <a:r>
              <a:rPr lang="en-US" sz="7400" dirty="0" smtClean="0"/>
              <a:t> </a:t>
            </a:r>
            <a:r>
              <a:rPr lang="en-US" sz="7400" dirty="0" err="1" smtClean="0"/>
              <a:t>dodir</a:t>
            </a:r>
            <a:r>
              <a:rPr lang="en-US" sz="7400" dirty="0" smtClean="0"/>
              <a:t>, </a:t>
            </a:r>
            <a:r>
              <a:rPr lang="en-US" sz="7400" dirty="0" err="1" smtClean="0"/>
              <a:t>merni</a:t>
            </a:r>
            <a:r>
              <a:rPr lang="en-US" sz="7400" dirty="0" smtClean="0"/>
              <a:t> sat </a:t>
            </a:r>
            <a:r>
              <a:rPr lang="en-US" sz="7400" dirty="0" err="1" smtClean="0"/>
              <a:t>sa</a:t>
            </a:r>
            <a:r>
              <a:rPr lang="en-US" sz="7400" dirty="0" smtClean="0"/>
              <a:t> </a:t>
            </a:r>
            <a:r>
              <a:rPr lang="en-US" sz="7400" dirty="0" err="1" smtClean="0"/>
              <a:t>elektromagnetnim</a:t>
            </a:r>
            <a:r>
              <a:rPr lang="en-US" sz="7400" dirty="0" smtClean="0"/>
              <a:t> </a:t>
            </a:r>
            <a:r>
              <a:rPr lang="en-US" sz="7400" dirty="0" err="1" smtClean="0"/>
              <a:t>stalkom</a:t>
            </a:r>
            <a:r>
              <a:rPr lang="en-US" sz="7400" dirty="0" smtClean="0"/>
              <a:t>.</a:t>
            </a:r>
          </a:p>
          <a:p>
            <a:pPr algn="just">
              <a:buNone/>
            </a:pPr>
            <a:r>
              <a:rPr lang="sr-Latn-RS" sz="7400" b="1" dirty="0" smtClean="0"/>
              <a:t>     </a:t>
            </a:r>
            <a:r>
              <a:rPr lang="en-US" sz="7400" b="1" dirty="0" err="1" smtClean="0"/>
              <a:t>Kontrola</a:t>
            </a:r>
            <a:r>
              <a:rPr lang="en-US" sz="7400" dirty="0" smtClean="0"/>
              <a:t>: </a:t>
            </a:r>
            <a:r>
              <a:rPr lang="en-US" sz="7400" dirty="0" err="1" smtClean="0"/>
              <a:t>Mernim</a:t>
            </a:r>
            <a:r>
              <a:rPr lang="en-US" sz="7400" dirty="0" smtClean="0"/>
              <a:t> </a:t>
            </a:r>
            <a:r>
              <a:rPr lang="en-US" sz="7400" dirty="0" err="1" smtClean="0"/>
              <a:t>lenjirom</a:t>
            </a:r>
            <a:r>
              <a:rPr lang="en-US" sz="7400" dirty="0" smtClean="0"/>
              <a:t> </a:t>
            </a:r>
            <a:r>
              <a:rPr lang="en-US" sz="7400" dirty="0" err="1" smtClean="0"/>
              <a:t>proveravamo</a:t>
            </a:r>
            <a:r>
              <a:rPr lang="en-US" sz="7400" dirty="0" smtClean="0"/>
              <a:t> </a:t>
            </a:r>
            <a:r>
              <a:rPr lang="en-US" sz="7400" dirty="0" err="1" smtClean="0"/>
              <a:t>broj</a:t>
            </a:r>
            <a:r>
              <a:rPr lang="en-US" sz="7400" dirty="0" smtClean="0"/>
              <a:t> </a:t>
            </a:r>
            <a:r>
              <a:rPr lang="en-US" sz="7400" dirty="0" err="1" smtClean="0"/>
              <a:t>dodirnih</a:t>
            </a:r>
            <a:r>
              <a:rPr lang="en-US" sz="7400" dirty="0" smtClean="0"/>
              <a:t> </a:t>
            </a:r>
            <a:r>
              <a:rPr lang="en-US" sz="7400" dirty="0" err="1" smtClean="0"/>
              <a:t>tačaka</a:t>
            </a:r>
            <a:r>
              <a:rPr lang="en-US" sz="7400" dirty="0" smtClean="0"/>
              <a:t> </a:t>
            </a:r>
            <a:r>
              <a:rPr lang="en-US" sz="7400" dirty="0" err="1" smtClean="0"/>
              <a:t>na</a:t>
            </a:r>
            <a:r>
              <a:rPr lang="en-US" sz="7400" dirty="0" smtClean="0"/>
              <a:t> </a:t>
            </a:r>
            <a:r>
              <a:rPr lang="en-US" sz="7400" dirty="0" err="1" smtClean="0"/>
              <a:t>površini</a:t>
            </a:r>
            <a:r>
              <a:rPr lang="en-US" sz="7400" dirty="0" smtClean="0"/>
              <a:t> 25x25 mm</a:t>
            </a:r>
            <a:r>
              <a:rPr lang="sr-Latn-RS" sz="7400" dirty="0" smtClean="0"/>
              <a:t> </a:t>
            </a:r>
            <a:r>
              <a:rPr lang="en-US" sz="7400" dirty="0" smtClean="0"/>
              <a:t>(9</a:t>
            </a:r>
            <a:r>
              <a:rPr lang="sr-Latn-RS" sz="7400" dirty="0" smtClean="0"/>
              <a:t> </a:t>
            </a:r>
            <a:r>
              <a:rPr lang="en-US" sz="7400" dirty="0" smtClean="0"/>
              <a:t>-</a:t>
            </a:r>
            <a:r>
              <a:rPr lang="sr-Latn-RS" sz="7400" dirty="0" smtClean="0"/>
              <a:t> </a:t>
            </a:r>
            <a:r>
              <a:rPr lang="en-US" sz="7400" dirty="0" smtClean="0"/>
              <a:t>12 </a:t>
            </a:r>
            <a:r>
              <a:rPr lang="en-US" sz="7400" dirty="0" err="1" smtClean="0"/>
              <a:t>mernih</a:t>
            </a:r>
            <a:r>
              <a:rPr lang="en-US" sz="7400" dirty="0" smtClean="0"/>
              <a:t> </a:t>
            </a:r>
            <a:r>
              <a:rPr lang="en-US" sz="7400" dirty="0" err="1" smtClean="0"/>
              <a:t>tačaka</a:t>
            </a:r>
            <a:r>
              <a:rPr lang="en-US" sz="7400" dirty="0" smtClean="0"/>
              <a:t>). </a:t>
            </a:r>
            <a:r>
              <a:rPr lang="en-US" sz="7400" dirty="0" err="1" smtClean="0"/>
              <a:t>Mernim</a:t>
            </a:r>
            <a:r>
              <a:rPr lang="en-US" sz="7400" dirty="0" smtClean="0"/>
              <a:t> </a:t>
            </a:r>
            <a:r>
              <a:rPr lang="en-US" sz="7400" dirty="0" err="1" smtClean="0"/>
              <a:t>satom</a:t>
            </a:r>
            <a:r>
              <a:rPr lang="en-US" sz="7400" dirty="0" smtClean="0"/>
              <a:t> </a:t>
            </a:r>
            <a:r>
              <a:rPr lang="en-US" sz="7400" dirty="0" err="1" smtClean="0"/>
              <a:t>proverimo</a:t>
            </a:r>
            <a:r>
              <a:rPr lang="en-US" sz="7400" dirty="0" smtClean="0"/>
              <a:t> </a:t>
            </a:r>
            <a:r>
              <a:rPr lang="en-US" sz="7400" dirty="0" err="1" smtClean="0"/>
              <a:t>visinu</a:t>
            </a:r>
            <a:r>
              <a:rPr lang="en-US" sz="7400" dirty="0" smtClean="0"/>
              <a:t> </a:t>
            </a:r>
            <a:r>
              <a:rPr lang="en-US" sz="7400" dirty="0" err="1" smtClean="0"/>
              <a:t>na</a:t>
            </a:r>
            <a:r>
              <a:rPr lang="en-US" sz="7400" dirty="0" smtClean="0"/>
              <a:t> </a:t>
            </a:r>
            <a:r>
              <a:rPr lang="en-US" sz="7400" dirty="0" err="1" smtClean="0"/>
              <a:t>sve</a:t>
            </a:r>
            <a:r>
              <a:rPr lang="en-US" sz="7400" dirty="0" smtClean="0"/>
              <a:t> </a:t>
            </a:r>
            <a:r>
              <a:rPr lang="en-US" sz="7400" dirty="0" err="1" smtClean="0"/>
              <a:t>četiri</a:t>
            </a:r>
            <a:r>
              <a:rPr lang="en-US" sz="7400" dirty="0" smtClean="0"/>
              <a:t> </a:t>
            </a:r>
            <a:r>
              <a:rPr lang="en-US" sz="7400" dirty="0" err="1" smtClean="0"/>
              <a:t>ivice</a:t>
            </a:r>
            <a:r>
              <a:rPr lang="en-US" sz="7400" dirty="0" smtClean="0"/>
              <a:t> </a:t>
            </a:r>
            <a:r>
              <a:rPr lang="en-US" sz="7400" dirty="0" err="1" smtClean="0"/>
              <a:t>površine</a:t>
            </a:r>
            <a:r>
              <a:rPr lang="sr-Latn-RS" sz="7400" dirty="0" smtClean="0"/>
              <a:t> </a:t>
            </a:r>
            <a:r>
              <a:rPr lang="en-US" sz="7400" dirty="0" smtClean="0"/>
              <a:t>(6).</a:t>
            </a:r>
          </a:p>
          <a:p>
            <a:pPr algn="just">
              <a:buNone/>
            </a:pPr>
            <a:r>
              <a:rPr lang="en-US" sz="7400" dirty="0" smtClean="0"/>
              <a:t>4.</a:t>
            </a:r>
            <a:r>
              <a:rPr lang="sr-Latn-RS" sz="7400" dirty="0" smtClean="0"/>
              <a:t> </a:t>
            </a:r>
            <a:r>
              <a:rPr lang="en-US" sz="7400" b="1" dirty="0" err="1" smtClean="0"/>
              <a:t>Operacija</a:t>
            </a:r>
            <a:r>
              <a:rPr lang="en-US" sz="7400" dirty="0" smtClean="0"/>
              <a:t>: </a:t>
            </a:r>
            <a:r>
              <a:rPr lang="en-US" sz="7400" dirty="0" err="1" smtClean="0"/>
              <a:t>Obrada</a:t>
            </a:r>
            <a:r>
              <a:rPr lang="en-US" sz="7400" dirty="0" smtClean="0"/>
              <a:t> </a:t>
            </a:r>
            <a:r>
              <a:rPr lang="en-US" sz="7400" dirty="0" err="1" smtClean="0"/>
              <a:t>površine</a:t>
            </a:r>
            <a:r>
              <a:rPr lang="sr-Latn-RS" sz="7400" dirty="0" smtClean="0"/>
              <a:t> </a:t>
            </a:r>
            <a:r>
              <a:rPr lang="en-US" sz="7400" dirty="0" smtClean="0"/>
              <a:t>(5) </a:t>
            </a:r>
            <a:r>
              <a:rPr lang="en-US" sz="7400" dirty="0" err="1" smtClean="0"/>
              <a:t>grebanjem</a:t>
            </a:r>
            <a:r>
              <a:rPr lang="en-US" sz="7400" dirty="0" smtClean="0"/>
              <a:t>, </a:t>
            </a:r>
            <a:r>
              <a:rPr lang="en-US" sz="7400" dirty="0" err="1" smtClean="0"/>
              <a:t>sa</a:t>
            </a:r>
            <a:r>
              <a:rPr lang="en-US" sz="7400" dirty="0" smtClean="0"/>
              <a:t> </a:t>
            </a:r>
            <a:r>
              <a:rPr lang="en-US" sz="7400" dirty="0" err="1" smtClean="0"/>
              <a:t>povremenom</a:t>
            </a:r>
            <a:r>
              <a:rPr lang="en-US" sz="7400" dirty="0" smtClean="0"/>
              <a:t> </a:t>
            </a:r>
            <a:r>
              <a:rPr lang="en-US" sz="7400" dirty="0" err="1" smtClean="0"/>
              <a:t>proverom</a:t>
            </a:r>
            <a:r>
              <a:rPr lang="en-US" sz="7400" dirty="0" smtClean="0"/>
              <a:t> </a:t>
            </a:r>
            <a:r>
              <a:rPr lang="en-US" sz="7400" dirty="0" err="1" smtClean="0"/>
              <a:t>njene</a:t>
            </a:r>
            <a:r>
              <a:rPr lang="en-US" sz="7400" dirty="0" smtClean="0"/>
              <a:t> </a:t>
            </a:r>
            <a:r>
              <a:rPr lang="en-US" sz="7400" dirty="0" err="1" smtClean="0"/>
              <a:t>normalnosti</a:t>
            </a:r>
            <a:r>
              <a:rPr lang="en-US" sz="7400" dirty="0" smtClean="0"/>
              <a:t> u </a:t>
            </a:r>
            <a:r>
              <a:rPr lang="en-US" sz="7400" dirty="0" err="1" smtClean="0"/>
              <a:t>odnosu</a:t>
            </a:r>
            <a:r>
              <a:rPr lang="en-US" sz="7400" dirty="0" smtClean="0"/>
              <a:t> </a:t>
            </a:r>
            <a:r>
              <a:rPr lang="en-US" sz="7400" dirty="0" err="1" smtClean="0"/>
              <a:t>na</a:t>
            </a:r>
            <a:r>
              <a:rPr lang="en-US" sz="7400" dirty="0" smtClean="0"/>
              <a:t> </a:t>
            </a:r>
            <a:r>
              <a:rPr lang="en-US" sz="7400" dirty="0" err="1" smtClean="0"/>
              <a:t>osu</a:t>
            </a:r>
            <a:r>
              <a:rPr lang="en-US" sz="7400" dirty="0" smtClean="0"/>
              <a:t> </a:t>
            </a:r>
            <a:r>
              <a:rPr lang="en-US" sz="7400" dirty="0" err="1" smtClean="0"/>
              <a:t>otvora</a:t>
            </a:r>
            <a:r>
              <a:rPr lang="en-US" sz="7400" dirty="0" smtClean="0"/>
              <a:t>.</a:t>
            </a:r>
          </a:p>
          <a:p>
            <a:pPr algn="just">
              <a:buNone/>
            </a:pPr>
            <a:r>
              <a:rPr lang="sr-Latn-RS" sz="7400" b="1" dirty="0" smtClean="0"/>
              <a:t>     </a:t>
            </a:r>
            <a:r>
              <a:rPr lang="en-US" sz="7400" b="1" dirty="0" err="1" smtClean="0"/>
              <a:t>Tehnički</a:t>
            </a:r>
            <a:r>
              <a:rPr lang="en-US" sz="7400" b="1" dirty="0" smtClean="0"/>
              <a:t> </a:t>
            </a:r>
            <a:r>
              <a:rPr lang="en-US" sz="7400" b="1" dirty="0" err="1" smtClean="0"/>
              <a:t>uslovi</a:t>
            </a:r>
            <a:r>
              <a:rPr lang="en-US" sz="7400" dirty="0" smtClean="0"/>
              <a:t>: </a:t>
            </a:r>
            <a:r>
              <a:rPr lang="en-US" sz="7400" dirty="0" err="1" smtClean="0"/>
              <a:t>dozvoljena</a:t>
            </a:r>
            <a:r>
              <a:rPr lang="en-US" sz="7400" dirty="0" smtClean="0"/>
              <a:t> </a:t>
            </a:r>
            <a:r>
              <a:rPr lang="en-US" sz="7400" dirty="0" err="1" smtClean="0"/>
              <a:t>pravost</a:t>
            </a:r>
            <a:r>
              <a:rPr lang="en-US" sz="7400" dirty="0" smtClean="0"/>
              <a:t> </a:t>
            </a:r>
            <a:r>
              <a:rPr lang="en-US" sz="7400" dirty="0" smtClean="0"/>
              <a:t>je </a:t>
            </a:r>
            <a:r>
              <a:rPr lang="en-US" sz="7400" dirty="0" err="1" smtClean="0"/>
              <a:t>manja</a:t>
            </a:r>
            <a:r>
              <a:rPr lang="en-US" sz="7400" dirty="0" smtClean="0"/>
              <a:t> </a:t>
            </a:r>
            <a:r>
              <a:rPr lang="en-US" sz="7400" dirty="0" err="1" smtClean="0"/>
              <a:t>od</a:t>
            </a:r>
            <a:r>
              <a:rPr lang="en-US" sz="7400" dirty="0" smtClean="0"/>
              <a:t> 0,02/1.000mm, </a:t>
            </a:r>
            <a:r>
              <a:rPr lang="en-US" sz="7400" dirty="0" err="1" smtClean="0"/>
              <a:t>dozvoljeno</a:t>
            </a:r>
            <a:r>
              <a:rPr lang="en-US" sz="7400" dirty="0" smtClean="0"/>
              <a:t> </a:t>
            </a:r>
            <a:r>
              <a:rPr lang="en-US" sz="7400" dirty="0" err="1" smtClean="0"/>
              <a:t>odstupanje</a:t>
            </a:r>
            <a:r>
              <a:rPr lang="en-US" sz="7400" dirty="0" smtClean="0"/>
              <a:t> </a:t>
            </a:r>
            <a:r>
              <a:rPr lang="en-US" sz="7400" dirty="0" err="1" smtClean="0"/>
              <a:t>normalnosti</a:t>
            </a:r>
            <a:r>
              <a:rPr lang="en-US" sz="7400" dirty="0" smtClean="0"/>
              <a:t> </a:t>
            </a:r>
            <a:r>
              <a:rPr lang="en-US" sz="7400" dirty="0" err="1" smtClean="0"/>
              <a:t>ose</a:t>
            </a:r>
            <a:r>
              <a:rPr lang="en-US" sz="7400" dirty="0" smtClean="0"/>
              <a:t> </a:t>
            </a:r>
            <a:r>
              <a:rPr lang="en-US" sz="7400" dirty="0" err="1" smtClean="0"/>
              <a:t>površine</a:t>
            </a:r>
            <a:r>
              <a:rPr lang="en-US" sz="7400" dirty="0" smtClean="0"/>
              <a:t> </a:t>
            </a:r>
            <a:r>
              <a:rPr lang="sr-Latn-RS" sz="7400" dirty="0" smtClean="0"/>
              <a:t> </a:t>
            </a:r>
            <a:r>
              <a:rPr lang="en-US" sz="7400" dirty="0" smtClean="0"/>
              <a:t>(5) je </a:t>
            </a:r>
            <a:r>
              <a:rPr lang="en-US" sz="7400" dirty="0" err="1" smtClean="0"/>
              <a:t>manje</a:t>
            </a:r>
            <a:r>
              <a:rPr lang="en-US" sz="7400" dirty="0" smtClean="0"/>
              <a:t> </a:t>
            </a:r>
            <a:r>
              <a:rPr lang="en-US" sz="7400" dirty="0" err="1" smtClean="0"/>
              <a:t>od</a:t>
            </a:r>
            <a:r>
              <a:rPr lang="en-US" sz="7400" dirty="0" smtClean="0"/>
              <a:t> 0,02/1.000mm.</a:t>
            </a:r>
          </a:p>
          <a:p>
            <a:pPr algn="just">
              <a:buNone/>
            </a:pPr>
            <a:r>
              <a:rPr lang="sr-Latn-RS" sz="7400" b="1" dirty="0" smtClean="0"/>
              <a:t>     </a:t>
            </a:r>
            <a:r>
              <a:rPr lang="en-US" sz="7400" b="1" dirty="0" err="1" smtClean="0"/>
              <a:t>Instrumenti</a:t>
            </a:r>
            <a:r>
              <a:rPr lang="en-US" sz="7400" b="1" dirty="0" smtClean="0"/>
              <a:t> </a:t>
            </a:r>
            <a:r>
              <a:rPr lang="en-US" sz="7400" b="1" dirty="0" err="1" smtClean="0"/>
              <a:t>i</a:t>
            </a:r>
            <a:r>
              <a:rPr lang="en-US" sz="7400" b="1" dirty="0" smtClean="0"/>
              <a:t> </a:t>
            </a:r>
            <a:r>
              <a:rPr lang="en-US" sz="7400" b="1" dirty="0" err="1" smtClean="0"/>
              <a:t>pribor</a:t>
            </a:r>
            <a:r>
              <a:rPr lang="en-US" sz="7400" dirty="0" smtClean="0"/>
              <a:t>: </a:t>
            </a:r>
            <a:r>
              <a:rPr lang="en-US" sz="7400" dirty="0" err="1" smtClean="0"/>
              <a:t>Lenjir</a:t>
            </a:r>
            <a:r>
              <a:rPr lang="en-US" sz="7400" dirty="0" smtClean="0"/>
              <a:t> </a:t>
            </a:r>
            <a:r>
              <a:rPr lang="en-US" sz="7400" dirty="0" err="1" smtClean="0"/>
              <a:t>za</a:t>
            </a:r>
            <a:r>
              <a:rPr lang="en-US" sz="7400" dirty="0" smtClean="0"/>
              <a:t> </a:t>
            </a:r>
            <a:r>
              <a:rPr lang="en-US" sz="7400" dirty="0" err="1" smtClean="0"/>
              <a:t>kontrolu</a:t>
            </a:r>
            <a:r>
              <a:rPr lang="en-US" sz="7400" dirty="0" smtClean="0"/>
              <a:t> </a:t>
            </a:r>
            <a:r>
              <a:rPr lang="en-US" sz="7400" dirty="0" err="1" smtClean="0"/>
              <a:t>na</a:t>
            </a:r>
            <a:r>
              <a:rPr lang="en-US" sz="7400" dirty="0" smtClean="0"/>
              <a:t> </a:t>
            </a:r>
            <a:r>
              <a:rPr lang="en-US" sz="7400" dirty="0" err="1" smtClean="0"/>
              <a:t>dodir</a:t>
            </a:r>
            <a:r>
              <a:rPr lang="en-US" sz="7400" dirty="0" smtClean="0"/>
              <a:t>, </a:t>
            </a:r>
            <a:r>
              <a:rPr lang="en-US" sz="7400" dirty="0" err="1" smtClean="0"/>
              <a:t>lenjir</a:t>
            </a:r>
            <a:r>
              <a:rPr lang="en-US" sz="7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762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opravke</a:t>
            </a:r>
            <a:r>
              <a:rPr lang="en-US" sz="3600" dirty="0" smtClean="0"/>
              <a:t> </a:t>
            </a:r>
            <a:r>
              <a:rPr lang="en-US" sz="3600" dirty="0" err="1" smtClean="0"/>
              <a:t>temeljne</a:t>
            </a:r>
            <a:r>
              <a:rPr lang="en-US" sz="3600" dirty="0" smtClean="0"/>
              <a:t> </a:t>
            </a:r>
            <a:r>
              <a:rPr lang="en-US" sz="3600" dirty="0" err="1" smtClean="0"/>
              <a:t>ploče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Temeljna</a:t>
            </a:r>
            <a:r>
              <a:rPr lang="en-US" sz="2800" dirty="0" smtClean="0"/>
              <a:t> </a:t>
            </a:r>
            <a:r>
              <a:rPr lang="en-US" sz="2800" dirty="0" err="1" smtClean="0"/>
              <a:t>ploča</a:t>
            </a:r>
            <a:r>
              <a:rPr lang="en-US" sz="2800" dirty="0" smtClean="0"/>
              <a:t> </a:t>
            </a:r>
            <a:r>
              <a:rPr lang="en-US" sz="2800" dirty="0" err="1" smtClean="0"/>
              <a:t>najčešće</a:t>
            </a:r>
            <a:r>
              <a:rPr lang="en-US" sz="2800" dirty="0" smtClean="0"/>
              <a:t> </a:t>
            </a:r>
            <a:r>
              <a:rPr lang="en-US" sz="2800" dirty="0"/>
              <a:t>je </a:t>
            </a:r>
            <a:r>
              <a:rPr lang="en-US" sz="2800" dirty="0" err="1"/>
              <a:t>oštećena</a:t>
            </a:r>
            <a:r>
              <a:rPr lang="en-US" sz="2800" dirty="0"/>
              <a:t> u </a:t>
            </a:r>
            <a:r>
              <a:rPr lang="en-US" sz="2800" dirty="0" err="1"/>
              <a:t>vidu</a:t>
            </a:r>
            <a:r>
              <a:rPr lang="en-US" sz="2800" dirty="0" smtClean="0"/>
              <a:t>: </a:t>
            </a:r>
            <a:r>
              <a:rPr lang="sr-Latn-RS" sz="2800" dirty="0" smtClean="0"/>
              <a:t>ogrebotina</a:t>
            </a:r>
            <a:r>
              <a:rPr lang="en-US" sz="2800" dirty="0" smtClean="0"/>
              <a:t>, u</a:t>
            </a:r>
            <a:r>
              <a:rPr lang="sr-Latn-RS" sz="2800" dirty="0" smtClean="0"/>
              <a:t>dubljenja</a:t>
            </a:r>
            <a:r>
              <a:rPr lang="en-US" sz="2800" dirty="0" smtClean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oštećene</a:t>
            </a:r>
            <a:r>
              <a:rPr lang="en-US" sz="2800" dirty="0"/>
              <a:t> </a:t>
            </a:r>
            <a:r>
              <a:rPr lang="en-US" sz="2800" dirty="0" err="1"/>
              <a:t>ivice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T-</a:t>
            </a:r>
            <a:r>
              <a:rPr lang="en-US" sz="2800" dirty="0" err="1"/>
              <a:t>kanali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Provera</a:t>
            </a:r>
            <a:r>
              <a:rPr lang="en-US" sz="2800" dirty="0" smtClean="0"/>
              <a:t> </a:t>
            </a:r>
            <a:r>
              <a:rPr lang="en-US" sz="2800" dirty="0" err="1"/>
              <a:t>stepena</a:t>
            </a:r>
            <a:r>
              <a:rPr lang="en-US" sz="2800" dirty="0"/>
              <a:t> </a:t>
            </a:r>
            <a:r>
              <a:rPr lang="en-US" sz="2800" dirty="0" err="1"/>
              <a:t>oštećenja</a:t>
            </a:r>
            <a:r>
              <a:rPr lang="en-US" sz="2800" dirty="0"/>
              <a:t> se </a:t>
            </a:r>
            <a:r>
              <a:rPr lang="en-US" sz="2800" dirty="0" err="1"/>
              <a:t>vrši</a:t>
            </a:r>
            <a:r>
              <a:rPr lang="en-US" sz="2800" dirty="0"/>
              <a:t> </a:t>
            </a:r>
            <a:r>
              <a:rPr lang="en-US" sz="2800" dirty="0" err="1"/>
              <a:t>lenjirom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dodir</a:t>
            </a:r>
            <a:r>
              <a:rPr lang="en-US" sz="2800" dirty="0"/>
              <a:t>. </a:t>
            </a:r>
            <a:r>
              <a:rPr lang="en-US" sz="2800" dirty="0" err="1"/>
              <a:t>Dozvoljen</a:t>
            </a:r>
            <a:r>
              <a:rPr lang="en-US" sz="2800" dirty="0"/>
              <a:t> </a:t>
            </a:r>
            <a:r>
              <a:rPr lang="en-US" sz="2800" dirty="0" err="1"/>
              <a:t>stepen</a:t>
            </a:r>
            <a:r>
              <a:rPr lang="en-US" sz="2800" dirty="0"/>
              <a:t> </a:t>
            </a:r>
            <a:r>
              <a:rPr lang="en-US" sz="2800" dirty="0" err="1" smtClean="0"/>
              <a:t>oštećenja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vidu</a:t>
            </a:r>
            <a:r>
              <a:rPr lang="en-US" sz="2800" dirty="0"/>
              <a:t> </a:t>
            </a:r>
            <a:r>
              <a:rPr lang="en-US" sz="2800" dirty="0" smtClean="0"/>
              <a:t>u</a:t>
            </a:r>
            <a:r>
              <a:rPr lang="sr-Latn-RS" sz="2800" dirty="0" smtClean="0"/>
              <a:t>dubljenja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dubine</a:t>
            </a:r>
            <a:r>
              <a:rPr lang="en-US" sz="2800" dirty="0" smtClean="0"/>
              <a:t> </a:t>
            </a:r>
            <a:r>
              <a:rPr lang="en-US" sz="2800" dirty="0"/>
              <a:t>0,5 </a:t>
            </a:r>
            <a:r>
              <a:rPr lang="en-US" sz="2800" dirty="0" smtClean="0"/>
              <a:t>mm - je </a:t>
            </a:r>
            <a:r>
              <a:rPr lang="en-US" sz="2800" dirty="0" err="1"/>
              <a:t>manje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15%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površini</a:t>
            </a:r>
            <a:r>
              <a:rPr lang="en-US" sz="2800" dirty="0"/>
              <a:t> 60 cm</a:t>
            </a:r>
            <a:r>
              <a:rPr lang="en-US" sz="2800" baseline="30000" dirty="0"/>
              <a:t>2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Dublja</a:t>
            </a:r>
            <a:r>
              <a:rPr lang="en-US" sz="2800" dirty="0" smtClean="0"/>
              <a:t> </a:t>
            </a:r>
            <a:r>
              <a:rPr lang="en-US" sz="2800" dirty="0" err="1" smtClean="0"/>
              <a:t>oštećenja</a:t>
            </a:r>
            <a:r>
              <a:rPr lang="en-US" sz="2800" dirty="0" smtClean="0"/>
              <a:t> (</a:t>
            </a:r>
            <a:r>
              <a:rPr lang="en-US" sz="2800" dirty="0" err="1"/>
              <a:t>dublja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</a:t>
            </a:r>
            <a:r>
              <a:rPr lang="en-US" sz="2800" dirty="0" smtClean="0"/>
              <a:t>0,5 </a:t>
            </a:r>
            <a:r>
              <a:rPr lang="en-US" sz="2800" dirty="0"/>
              <a:t>mm) se </a:t>
            </a:r>
            <a:r>
              <a:rPr lang="en-US" sz="2800" dirty="0" err="1"/>
              <a:t>otklanjaju</a:t>
            </a:r>
            <a:r>
              <a:rPr lang="en-US" sz="2800" dirty="0"/>
              <a:t> </a:t>
            </a:r>
            <a:r>
              <a:rPr lang="en-US" sz="2800" dirty="0" err="1" smtClean="0"/>
              <a:t>lepkom</a:t>
            </a:r>
            <a:r>
              <a:rPr lang="en-US" sz="2800" dirty="0" smtClean="0"/>
              <a:t> (</a:t>
            </a:r>
            <a:r>
              <a:rPr lang="en-US" sz="2800" dirty="0" err="1"/>
              <a:t>popunjavaju</a:t>
            </a:r>
            <a:r>
              <a:rPr lang="en-US" sz="2800" dirty="0"/>
              <a:t> se </a:t>
            </a:r>
            <a:r>
              <a:rPr lang="en-US" sz="2800" dirty="0" err="1"/>
              <a:t>udubljenja</a:t>
            </a:r>
            <a:r>
              <a:rPr lang="en-US" sz="2800" dirty="0"/>
              <a:t>)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bazi</a:t>
            </a:r>
            <a:r>
              <a:rPr lang="en-US" sz="2800" dirty="0"/>
              <a:t> </a:t>
            </a:r>
            <a:r>
              <a:rPr lang="en-US" sz="2800" dirty="0" err="1"/>
              <a:t>plastičnih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. </a:t>
            </a:r>
            <a:r>
              <a:rPr lang="en-US" sz="2800" dirty="0" err="1"/>
              <a:t>Ispupčenja</a:t>
            </a:r>
            <a:r>
              <a:rPr lang="en-US" sz="2800" dirty="0"/>
              <a:t> se </a:t>
            </a:r>
            <a:r>
              <a:rPr lang="en-US" sz="2800" dirty="0" err="1"/>
              <a:t>otklanjaju</a:t>
            </a:r>
            <a:r>
              <a:rPr lang="en-US" sz="2800" dirty="0"/>
              <a:t> </a:t>
            </a:r>
            <a:r>
              <a:rPr lang="en-US" sz="2800" dirty="0" err="1" smtClean="0"/>
              <a:t>grebanjem</a:t>
            </a:r>
            <a:r>
              <a:rPr lang="en-US" sz="2800" dirty="0" smtClean="0"/>
              <a:t>. </a:t>
            </a:r>
            <a:endParaRPr lang="en-US" sz="2800" dirty="0"/>
          </a:p>
          <a:p>
            <a:endParaRPr lang="en-US" dirty="0"/>
          </a:p>
        </p:txBody>
      </p:sp>
      <p:pic>
        <p:nvPicPr>
          <p:cNvPr id="2050" name="Picture 2" descr="C:\Users\Nikola\Desktop\Untitled.png"/>
          <p:cNvPicPr>
            <a:picLocks noChangeAspect="1" noChangeArrowheads="1"/>
          </p:cNvPicPr>
          <p:nvPr/>
        </p:nvPicPr>
        <p:blipFill>
          <a:blip r:embed="rId2" cstate="print"/>
          <a:srcRect t="11111" b="7407"/>
          <a:stretch>
            <a:fillRect/>
          </a:stretch>
        </p:blipFill>
        <p:spPr bwMode="auto">
          <a:xfrm>
            <a:off x="1447800" y="4648200"/>
            <a:ext cx="65532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err="1"/>
              <a:t>Tehnološki</a:t>
            </a:r>
            <a:r>
              <a:rPr lang="en-US" sz="3600" dirty="0"/>
              <a:t> </a:t>
            </a:r>
            <a:r>
              <a:rPr lang="en-US" sz="3600" dirty="0" err="1"/>
              <a:t>postupak</a:t>
            </a:r>
            <a:r>
              <a:rPr lang="en-US" sz="3600" dirty="0"/>
              <a:t> </a:t>
            </a:r>
            <a:r>
              <a:rPr lang="en-US" sz="3600" dirty="0" err="1"/>
              <a:t>opravke</a:t>
            </a:r>
            <a:r>
              <a:rPr lang="en-US" sz="3600" dirty="0"/>
              <a:t> </a:t>
            </a:r>
            <a:r>
              <a:rPr lang="en-US" sz="3600" dirty="0" err="1"/>
              <a:t>stuba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4906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Na </a:t>
            </a:r>
            <a:r>
              <a:rPr lang="en-US" sz="2600" dirty="0" err="1"/>
              <a:t>slici</a:t>
            </a:r>
            <a:r>
              <a:rPr lang="en-US" sz="2600" dirty="0"/>
              <a:t> </a:t>
            </a:r>
            <a:r>
              <a:rPr lang="en-US" sz="2600" dirty="0" smtClean="0"/>
              <a:t>je </a:t>
            </a:r>
            <a:r>
              <a:rPr lang="en-US" sz="2600" dirty="0" err="1"/>
              <a:t>prikazan</a:t>
            </a:r>
            <a:r>
              <a:rPr lang="en-US" sz="2600" dirty="0"/>
              <a:t> </a:t>
            </a:r>
            <a:r>
              <a:rPr lang="en-US" sz="2600" dirty="0" err="1"/>
              <a:t>poprečni</a:t>
            </a:r>
            <a:r>
              <a:rPr lang="en-US" sz="2600" dirty="0"/>
              <a:t> </a:t>
            </a:r>
            <a:r>
              <a:rPr lang="en-US" sz="2600" dirty="0" err="1"/>
              <a:t>presek</a:t>
            </a:r>
            <a:r>
              <a:rPr lang="en-US" sz="2600" dirty="0"/>
              <a:t> </a:t>
            </a:r>
            <a:r>
              <a:rPr lang="en-US" sz="2600" dirty="0" err="1"/>
              <a:t>stuba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nosačem</a:t>
            </a:r>
            <a:r>
              <a:rPr lang="en-US" sz="2600" dirty="0"/>
              <a:t>, </a:t>
            </a:r>
            <a:r>
              <a:rPr lang="en-US" sz="2600" dirty="0" err="1"/>
              <a:t>radijalne</a:t>
            </a:r>
            <a:r>
              <a:rPr lang="en-US" sz="2600" dirty="0"/>
              <a:t> </a:t>
            </a:r>
            <a:r>
              <a:rPr lang="en-US" sz="2600" dirty="0" err="1"/>
              <a:t>bušilice</a:t>
            </a:r>
            <a:r>
              <a:rPr lang="en-US" sz="2600" dirty="0"/>
              <a:t> TRI-80 </a:t>
            </a:r>
            <a:r>
              <a:rPr lang="en-US" sz="2600" dirty="0" smtClean="0"/>
              <a:t>.</a:t>
            </a:r>
            <a:endParaRPr lang="en-US" sz="2600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20000">
            <a:off x="2573207" y="1466390"/>
            <a:ext cx="4653729" cy="527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opravke</a:t>
            </a:r>
            <a:r>
              <a:rPr lang="en-US" sz="3600" dirty="0" smtClean="0"/>
              <a:t> </a:t>
            </a:r>
            <a:r>
              <a:rPr lang="en-US" sz="3600" dirty="0" err="1" smtClean="0"/>
              <a:t>stuba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000" dirty="0" err="1"/>
              <a:t>Nepokretni</a:t>
            </a:r>
            <a:r>
              <a:rPr lang="en-US" sz="3000" dirty="0"/>
              <a:t> </a:t>
            </a:r>
            <a:r>
              <a:rPr lang="en-US" sz="3000" dirty="0" smtClean="0"/>
              <a:t>stub (</a:t>
            </a:r>
            <a:r>
              <a:rPr lang="en-US" sz="3000" dirty="0"/>
              <a:t>2) je </a:t>
            </a:r>
            <a:r>
              <a:rPr lang="en-US" sz="3000" dirty="0" err="1"/>
              <a:t>pričvršćen</a:t>
            </a:r>
            <a:r>
              <a:rPr lang="en-US" sz="3000" dirty="0"/>
              <a:t> </a:t>
            </a:r>
            <a:r>
              <a:rPr lang="en-US" sz="3000" dirty="0" err="1" smtClean="0"/>
              <a:t>vijcima</a:t>
            </a:r>
            <a:r>
              <a:rPr lang="en-US" sz="3000" dirty="0" smtClean="0"/>
              <a:t> (</a:t>
            </a:r>
            <a:r>
              <a:rPr lang="en-US" sz="3000" dirty="0"/>
              <a:t>5)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temeljnu</a:t>
            </a:r>
            <a:r>
              <a:rPr lang="en-US" sz="3000" dirty="0"/>
              <a:t> </a:t>
            </a:r>
            <a:r>
              <a:rPr lang="en-US" sz="3000" dirty="0" err="1" smtClean="0"/>
              <a:t>ploču</a:t>
            </a:r>
            <a:r>
              <a:rPr lang="en-US" sz="3000" dirty="0" smtClean="0"/>
              <a:t> (</a:t>
            </a:r>
            <a:r>
              <a:rPr lang="en-US" sz="3000" dirty="0"/>
              <a:t>11). </a:t>
            </a:r>
            <a:r>
              <a:rPr lang="en-US" sz="3000" dirty="0" err="1"/>
              <a:t>Njegova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oštećenja</a:t>
            </a:r>
            <a:r>
              <a:rPr lang="en-US" sz="3000" dirty="0"/>
              <a:t> </a:t>
            </a:r>
            <a:r>
              <a:rPr lang="en-US" sz="3000" dirty="0" err="1"/>
              <a:t>ređa</a:t>
            </a:r>
            <a:r>
              <a:rPr lang="en-US" sz="3000" dirty="0"/>
              <a:t>. 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Nakon</a:t>
            </a:r>
            <a:r>
              <a:rPr lang="en-US" sz="3000" dirty="0" smtClean="0"/>
              <a:t> </a:t>
            </a:r>
            <a:r>
              <a:rPr lang="en-US" sz="3000" dirty="0" err="1"/>
              <a:t>odvijanja</a:t>
            </a:r>
            <a:r>
              <a:rPr lang="en-US" sz="3000" dirty="0"/>
              <a:t> </a:t>
            </a:r>
            <a:r>
              <a:rPr lang="en-US" sz="3000" dirty="0" err="1" smtClean="0"/>
              <a:t>vijaka</a:t>
            </a:r>
            <a:r>
              <a:rPr lang="en-US" sz="3000" dirty="0" smtClean="0"/>
              <a:t> (</a:t>
            </a:r>
            <a:r>
              <a:rPr lang="en-US" sz="3000" dirty="0"/>
              <a:t>4), </a:t>
            </a:r>
            <a:r>
              <a:rPr lang="en-US" sz="3000" dirty="0" err="1"/>
              <a:t>sledi</a:t>
            </a:r>
            <a:r>
              <a:rPr lang="en-US" sz="3000" dirty="0"/>
              <a:t> </a:t>
            </a:r>
            <a:r>
              <a:rPr lang="en-US" sz="3000" dirty="0" err="1"/>
              <a:t>čišćenje</a:t>
            </a:r>
            <a:r>
              <a:rPr lang="en-US" sz="3000" dirty="0"/>
              <a:t> </a:t>
            </a:r>
            <a:r>
              <a:rPr lang="en-US" sz="3000" dirty="0" err="1"/>
              <a:t>temeljne</a:t>
            </a:r>
            <a:r>
              <a:rPr lang="en-US" sz="3000" dirty="0"/>
              <a:t> </a:t>
            </a:r>
            <a:r>
              <a:rPr lang="en-US" sz="3000" dirty="0" err="1" smtClean="0"/>
              <a:t>ploče</a:t>
            </a:r>
            <a:r>
              <a:rPr lang="en-US" sz="3000" dirty="0" smtClean="0"/>
              <a:t> (</a:t>
            </a:r>
            <a:r>
              <a:rPr lang="en-US" sz="3000" dirty="0"/>
              <a:t>11) </a:t>
            </a:r>
            <a:r>
              <a:rPr lang="en-US" sz="3000" dirty="0" err="1"/>
              <a:t>od</a:t>
            </a:r>
            <a:r>
              <a:rPr lang="en-US" sz="3000" dirty="0"/>
              <a:t> </a:t>
            </a:r>
            <a:r>
              <a:rPr lang="sr-Latn-RS" sz="3000" dirty="0" smtClean="0"/>
              <a:t>strugotine</a:t>
            </a:r>
            <a:r>
              <a:rPr lang="en-US" sz="3000" dirty="0" smtClean="0"/>
              <a:t>, </a:t>
            </a:r>
            <a:r>
              <a:rPr lang="en-US" sz="3000" dirty="0" err="1"/>
              <a:t>zatim</a:t>
            </a:r>
            <a:r>
              <a:rPr lang="en-US" sz="3000" dirty="0"/>
              <a:t> </a:t>
            </a:r>
            <a:r>
              <a:rPr lang="en-US" sz="3000" dirty="0" smtClean="0"/>
              <a:t>se </a:t>
            </a:r>
            <a:r>
              <a:rPr lang="en-US" sz="3000" dirty="0" err="1" smtClean="0"/>
              <a:t>vr</a:t>
            </a:r>
            <a:r>
              <a:rPr lang="sr-Latn-RS" sz="3000" dirty="0" smtClean="0"/>
              <a:t>ši </a:t>
            </a:r>
            <a:r>
              <a:rPr lang="en-US" sz="3000" dirty="0" err="1" smtClean="0"/>
              <a:t>nameštanje</a:t>
            </a:r>
            <a:r>
              <a:rPr lang="en-US" sz="3000" dirty="0" smtClean="0"/>
              <a:t> </a:t>
            </a:r>
            <a:r>
              <a:rPr lang="en-US" sz="3000" dirty="0" err="1"/>
              <a:t>stuba</a:t>
            </a:r>
            <a:r>
              <a:rPr lang="en-US" sz="3000" dirty="0"/>
              <a:t>, a </a:t>
            </a:r>
            <a:r>
              <a:rPr lang="en-US" sz="3000" dirty="0" err="1"/>
              <a:t>onda</a:t>
            </a:r>
            <a:r>
              <a:rPr lang="en-US" sz="3000" dirty="0"/>
              <a:t> se </a:t>
            </a:r>
            <a:r>
              <a:rPr lang="en-US" sz="3000" dirty="0" err="1"/>
              <a:t>vrši</a:t>
            </a:r>
            <a:r>
              <a:rPr lang="en-US" sz="3000" dirty="0"/>
              <a:t> </a:t>
            </a:r>
            <a:r>
              <a:rPr lang="en-US" sz="3000" dirty="0" err="1"/>
              <a:t>provera</a:t>
            </a:r>
            <a:r>
              <a:rPr lang="en-US" sz="3000" dirty="0"/>
              <a:t> </a:t>
            </a:r>
            <a:r>
              <a:rPr lang="en-US" sz="3000" dirty="0" err="1"/>
              <a:t>naleganja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temeljnu</a:t>
            </a:r>
            <a:r>
              <a:rPr lang="en-US" sz="3000" dirty="0"/>
              <a:t> </a:t>
            </a:r>
            <a:r>
              <a:rPr lang="en-US" sz="3000" dirty="0" err="1" smtClean="0"/>
              <a:t>ploču</a:t>
            </a:r>
            <a:r>
              <a:rPr lang="sr-Latn-RS" sz="3000" dirty="0" smtClean="0"/>
              <a:t>.</a:t>
            </a:r>
            <a:r>
              <a:rPr lang="en-US" sz="3000" dirty="0" smtClean="0"/>
              <a:t> </a:t>
            </a:r>
            <a:endParaRPr lang="sr-Latn-RS" sz="3000" dirty="0" smtClean="0"/>
          </a:p>
          <a:p>
            <a:pPr algn="just"/>
            <a:r>
              <a:rPr lang="en-US" sz="3000" dirty="0" err="1" smtClean="0"/>
              <a:t>Debljina</a:t>
            </a:r>
            <a:r>
              <a:rPr lang="en-US" sz="3000" dirty="0" smtClean="0"/>
              <a:t> </a:t>
            </a:r>
            <a:r>
              <a:rPr lang="en-US" sz="3000" dirty="0"/>
              <a:t>0,05 mm ne </a:t>
            </a:r>
            <a:r>
              <a:rPr lang="en-US" sz="3000" dirty="0" err="1"/>
              <a:t>sme</a:t>
            </a:r>
            <a:r>
              <a:rPr lang="en-US" sz="3000" dirty="0"/>
              <a:t> </a:t>
            </a:r>
            <a:r>
              <a:rPr lang="en-US" sz="3000" dirty="0" err="1"/>
              <a:t>proći</a:t>
            </a:r>
            <a:r>
              <a:rPr lang="en-US" sz="3000" dirty="0"/>
              <a:t> </a:t>
            </a:r>
            <a:r>
              <a:rPr lang="en-US" sz="3000" dirty="0" err="1"/>
              <a:t>između</a:t>
            </a:r>
            <a:r>
              <a:rPr lang="en-US" sz="3000" dirty="0"/>
              <a:t> </a:t>
            </a:r>
            <a:r>
              <a:rPr lang="en-US" sz="3000" dirty="0" err="1"/>
              <a:t>stuba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temeljne</a:t>
            </a:r>
            <a:r>
              <a:rPr lang="en-US" sz="3000" dirty="0"/>
              <a:t> </a:t>
            </a:r>
            <a:r>
              <a:rPr lang="en-US" sz="3000" dirty="0" err="1"/>
              <a:t>ploče</a:t>
            </a:r>
            <a:r>
              <a:rPr lang="en-US" sz="3000" dirty="0"/>
              <a:t>. Stub </a:t>
            </a:r>
            <a:r>
              <a:rPr lang="en-US" sz="3000" dirty="0" err="1"/>
              <a:t>mora</a:t>
            </a:r>
            <a:r>
              <a:rPr lang="en-US" sz="3000" dirty="0"/>
              <a:t> </a:t>
            </a:r>
            <a:r>
              <a:rPr lang="en-US" sz="3000" dirty="0" err="1"/>
              <a:t>biti</a:t>
            </a:r>
            <a:r>
              <a:rPr lang="en-US" sz="3000" dirty="0"/>
              <a:t> </a:t>
            </a:r>
            <a:r>
              <a:rPr lang="en-US" sz="3000" dirty="0" err="1"/>
              <a:t>strogo</a:t>
            </a:r>
            <a:r>
              <a:rPr lang="en-US" sz="3000" dirty="0"/>
              <a:t> </a:t>
            </a:r>
            <a:r>
              <a:rPr lang="en-US" sz="3000" dirty="0" err="1"/>
              <a:t>normalan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temeljnu</a:t>
            </a:r>
            <a:r>
              <a:rPr lang="en-US" sz="3000" dirty="0"/>
              <a:t> </a:t>
            </a:r>
            <a:r>
              <a:rPr lang="en-US" sz="3000" dirty="0" err="1"/>
              <a:t>ploču</a:t>
            </a:r>
            <a:r>
              <a:rPr lang="en-US" sz="3000" dirty="0"/>
              <a:t>. </a:t>
            </a:r>
            <a:r>
              <a:rPr lang="en-US" sz="3000" dirty="0" err="1"/>
              <a:t>Radi</a:t>
            </a:r>
            <a:r>
              <a:rPr lang="en-US" sz="3000" dirty="0"/>
              <a:t> toga se </a:t>
            </a:r>
            <a:r>
              <a:rPr lang="en-US" sz="3000" dirty="0" err="1"/>
              <a:t>vrši</a:t>
            </a:r>
            <a:r>
              <a:rPr lang="en-US" sz="3000" dirty="0"/>
              <a:t> </a:t>
            </a:r>
            <a:r>
              <a:rPr lang="en-US" sz="3000" dirty="0" err="1"/>
              <a:t>provera</a:t>
            </a:r>
            <a:r>
              <a:rPr lang="en-US" sz="3000" dirty="0"/>
              <a:t> </a:t>
            </a:r>
            <a:r>
              <a:rPr lang="en-US" sz="3000" dirty="0" err="1"/>
              <a:t>pomoću</a:t>
            </a:r>
            <a:r>
              <a:rPr lang="en-US" sz="3000" dirty="0"/>
              <a:t> </a:t>
            </a:r>
            <a:r>
              <a:rPr lang="en-US" sz="3000" dirty="0" err="1"/>
              <a:t>ravne</a:t>
            </a:r>
            <a:r>
              <a:rPr lang="en-US" sz="3000" dirty="0"/>
              <a:t> </a:t>
            </a:r>
            <a:r>
              <a:rPr lang="en-US" sz="3000" dirty="0" err="1"/>
              <a:t>libele</a:t>
            </a:r>
            <a:r>
              <a:rPr lang="en-US" sz="3000" dirty="0"/>
              <a:t>, </a:t>
            </a:r>
            <a:r>
              <a:rPr lang="en-US" sz="3000" dirty="0" err="1"/>
              <a:t>koja</a:t>
            </a:r>
            <a:r>
              <a:rPr lang="en-US" sz="3000" dirty="0"/>
              <a:t> se </a:t>
            </a:r>
            <a:r>
              <a:rPr lang="en-US" sz="3000" dirty="0" err="1"/>
              <a:t>stavlja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gornju</a:t>
            </a:r>
            <a:r>
              <a:rPr lang="en-US" sz="3000" dirty="0"/>
              <a:t> </a:t>
            </a:r>
            <a:r>
              <a:rPr lang="en-US" sz="3000" dirty="0" err="1"/>
              <a:t>čeonu</a:t>
            </a:r>
            <a:r>
              <a:rPr lang="en-US" sz="3000" dirty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en-US" sz="3000" dirty="0" err="1"/>
              <a:t>stuba</a:t>
            </a:r>
            <a:r>
              <a:rPr lang="en-US" sz="3000" dirty="0"/>
              <a:t>. </a:t>
            </a:r>
            <a:endParaRPr lang="sr-Latn-RS" sz="3000" dirty="0" smtClean="0"/>
          </a:p>
          <a:p>
            <a:pPr algn="just"/>
            <a:r>
              <a:rPr lang="en-US" sz="3000" dirty="0" err="1" smtClean="0"/>
              <a:t>Proveru</a:t>
            </a:r>
            <a:r>
              <a:rPr lang="en-US" sz="3000" dirty="0" smtClean="0"/>
              <a:t> </a:t>
            </a:r>
            <a:r>
              <a:rPr lang="en-US" sz="3000" dirty="0" err="1"/>
              <a:t>obaviti</a:t>
            </a:r>
            <a:r>
              <a:rPr lang="en-US" sz="3000" dirty="0"/>
              <a:t> u </a:t>
            </a:r>
            <a:r>
              <a:rPr lang="en-US" sz="3000" dirty="0" err="1"/>
              <a:t>uzdužnom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 smtClean="0"/>
              <a:t>po</a:t>
            </a:r>
            <a:r>
              <a:rPr lang="sr-Latn-RS" sz="3000" dirty="0" smtClean="0"/>
              <a:t>p</a:t>
            </a:r>
            <a:r>
              <a:rPr lang="en-US" sz="3000" dirty="0" err="1" smtClean="0"/>
              <a:t>rečnom</a:t>
            </a:r>
            <a:r>
              <a:rPr lang="en-US" sz="3000" dirty="0" smtClean="0"/>
              <a:t> </a:t>
            </a:r>
            <a:r>
              <a:rPr lang="en-US" sz="3000" dirty="0" err="1"/>
              <a:t>pravcu</a:t>
            </a:r>
            <a:r>
              <a:rPr lang="en-US" sz="3000" dirty="0"/>
              <a:t>. </a:t>
            </a:r>
            <a:r>
              <a:rPr lang="en-US" sz="3000" dirty="0" err="1"/>
              <a:t>Dozvoljeno</a:t>
            </a:r>
            <a:r>
              <a:rPr lang="en-US" sz="3000" dirty="0"/>
              <a:t> </a:t>
            </a:r>
            <a:r>
              <a:rPr lang="en-US" sz="3000" dirty="0" err="1"/>
              <a:t>odstupanje</a:t>
            </a:r>
            <a:r>
              <a:rPr lang="en-US" sz="3000" dirty="0"/>
              <a:t> je 0,15/1.000 mm. </a:t>
            </a:r>
            <a:r>
              <a:rPr lang="en-US" sz="3000" dirty="0" err="1"/>
              <a:t>Pri</a:t>
            </a:r>
            <a:r>
              <a:rPr lang="en-US" sz="3000" dirty="0"/>
              <a:t> </a:t>
            </a:r>
            <a:r>
              <a:rPr lang="en-US" sz="3000" dirty="0" err="1"/>
              <a:t>većem</a:t>
            </a:r>
            <a:r>
              <a:rPr lang="en-US" sz="3000" dirty="0"/>
              <a:t> </a:t>
            </a:r>
            <a:r>
              <a:rPr lang="en-US" sz="3000" dirty="0" err="1"/>
              <a:t>odstupanju</a:t>
            </a:r>
            <a:r>
              <a:rPr lang="en-US" sz="3000" dirty="0"/>
              <a:t>, </a:t>
            </a:r>
            <a:r>
              <a:rPr lang="en-US" sz="3000" dirty="0" err="1" smtClean="0"/>
              <a:t>površinu</a:t>
            </a:r>
            <a:r>
              <a:rPr lang="sr-Latn-RS" sz="3000" dirty="0" smtClean="0"/>
              <a:t> </a:t>
            </a:r>
            <a:r>
              <a:rPr lang="en-US" sz="3000" dirty="0" smtClean="0"/>
              <a:t>(</a:t>
            </a:r>
            <a:r>
              <a:rPr lang="en-US" sz="3000" dirty="0"/>
              <a:t>4) </a:t>
            </a:r>
            <a:r>
              <a:rPr lang="en-US" sz="3000" dirty="0" err="1"/>
              <a:t>stuba</a:t>
            </a:r>
            <a:r>
              <a:rPr lang="en-US" sz="3000" dirty="0"/>
              <a:t> </a:t>
            </a:r>
            <a:r>
              <a:rPr lang="en-US" sz="3000" dirty="0" err="1" smtClean="0"/>
              <a:t>doraditi</a:t>
            </a:r>
            <a:r>
              <a:rPr lang="en-US" sz="3000" dirty="0" smtClean="0"/>
              <a:t> </a:t>
            </a:r>
            <a:r>
              <a:rPr lang="en-US" sz="3000" dirty="0" err="1"/>
              <a:t>grebanjem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opravke</a:t>
            </a:r>
            <a:r>
              <a:rPr lang="en-US" sz="3600" dirty="0" smtClean="0"/>
              <a:t> </a:t>
            </a:r>
            <a:r>
              <a:rPr lang="en-US" sz="3600" dirty="0" err="1" smtClean="0"/>
              <a:t>stuba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Proveriti</a:t>
            </a:r>
            <a:r>
              <a:rPr lang="en-US" sz="2800" dirty="0"/>
              <a:t> </a:t>
            </a:r>
            <a:r>
              <a:rPr lang="en-US" sz="2800" dirty="0" err="1"/>
              <a:t>kvalitet</a:t>
            </a:r>
            <a:r>
              <a:rPr lang="en-US" sz="2800" dirty="0"/>
              <a:t> </a:t>
            </a:r>
            <a:r>
              <a:rPr lang="en-US" sz="2800" dirty="0" err="1"/>
              <a:t>konusnog</a:t>
            </a:r>
            <a:r>
              <a:rPr lang="en-US" sz="2800" dirty="0"/>
              <a:t> </a:t>
            </a:r>
            <a:r>
              <a:rPr lang="en-US" sz="2800" dirty="0" err="1" smtClean="0"/>
              <a:t>ležaja</a:t>
            </a:r>
            <a:r>
              <a:rPr lang="sr-Latn-R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6),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je </a:t>
            </a:r>
            <a:r>
              <a:rPr lang="en-US" sz="2800" dirty="0" err="1" smtClean="0"/>
              <a:t>istrošen</a:t>
            </a:r>
            <a:r>
              <a:rPr lang="sr-Latn-RS" sz="2800" dirty="0" smtClean="0"/>
              <a:t> </a:t>
            </a:r>
            <a:r>
              <a:rPr lang="en-US" sz="2800" dirty="0" smtClean="0"/>
              <a:t>-</a:t>
            </a:r>
            <a:r>
              <a:rPr lang="sr-Latn-RS" sz="2800" dirty="0" smtClean="0"/>
              <a:t> </a:t>
            </a:r>
            <a:r>
              <a:rPr lang="en-US" sz="2800" dirty="0" err="1" smtClean="0"/>
              <a:t>oštećen</a:t>
            </a:r>
            <a:r>
              <a:rPr lang="en-US" sz="2800" dirty="0" smtClean="0"/>
              <a:t> </a:t>
            </a:r>
            <a:r>
              <a:rPr lang="en-US" sz="2800" dirty="0" err="1"/>
              <a:t>zameniti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</a:t>
            </a:r>
            <a:r>
              <a:rPr lang="en-US" sz="2800" dirty="0" err="1"/>
              <a:t>novim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Nosač</a:t>
            </a:r>
            <a:r>
              <a:rPr lang="en-US" sz="2800" dirty="0"/>
              <a:t> </a:t>
            </a:r>
            <a:r>
              <a:rPr lang="en-US" sz="2800" dirty="0" err="1"/>
              <a:t>konzole</a:t>
            </a:r>
            <a:r>
              <a:rPr lang="en-US" sz="2800" dirty="0"/>
              <a:t> </a:t>
            </a:r>
            <a:r>
              <a:rPr lang="en-US" sz="2800" dirty="0" err="1"/>
              <a:t>očistiti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proveriti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nisu</a:t>
            </a:r>
            <a:r>
              <a:rPr lang="en-US" sz="2800" dirty="0"/>
              <a:t> </a:t>
            </a:r>
            <a:r>
              <a:rPr lang="en-US" sz="2800" dirty="0" err="1"/>
              <a:t>oštećene</a:t>
            </a:r>
            <a:r>
              <a:rPr lang="en-US" sz="2800" dirty="0"/>
              <a:t> </a:t>
            </a:r>
            <a:r>
              <a:rPr lang="en-US" sz="2800" dirty="0" err="1"/>
              <a:t>spoljne</a:t>
            </a:r>
            <a:r>
              <a:rPr lang="en-US" sz="2800" dirty="0"/>
              <a:t> </a:t>
            </a:r>
            <a:r>
              <a:rPr lang="en-US" sz="2800" dirty="0" err="1" smtClean="0"/>
              <a:t>površine</a:t>
            </a:r>
            <a:r>
              <a:rPr lang="sr-Latn-R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9 </a:t>
            </a:r>
            <a:r>
              <a:rPr lang="en-US" sz="2800" dirty="0" err="1"/>
              <a:t>i</a:t>
            </a:r>
            <a:r>
              <a:rPr lang="en-US" sz="2800" dirty="0"/>
              <a:t> 8).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ispupčene</a:t>
            </a:r>
            <a:r>
              <a:rPr lang="en-US" sz="2800" dirty="0"/>
              <a:t> </a:t>
            </a:r>
            <a:r>
              <a:rPr lang="en-US" sz="2800" dirty="0" err="1"/>
              <a:t>deformisane</a:t>
            </a:r>
            <a:r>
              <a:rPr lang="en-US" sz="2800" dirty="0"/>
              <a:t> </a:t>
            </a:r>
            <a:r>
              <a:rPr lang="en-US" sz="2800" dirty="0" err="1"/>
              <a:t>uboje</a:t>
            </a:r>
            <a:r>
              <a:rPr lang="en-US" sz="2800" dirty="0"/>
              <a:t> </a:t>
            </a:r>
            <a:r>
              <a:rPr lang="en-US" sz="2800" dirty="0" err="1"/>
              <a:t>odstraniti</a:t>
            </a:r>
            <a:r>
              <a:rPr lang="en-US" sz="2800" dirty="0"/>
              <a:t> </a:t>
            </a:r>
            <a:r>
              <a:rPr lang="en-US" sz="2800" dirty="0" err="1"/>
              <a:t>turpijom</a:t>
            </a:r>
            <a:r>
              <a:rPr lang="en-US" sz="2800" dirty="0"/>
              <a:t>, a </a:t>
            </a:r>
            <a:r>
              <a:rPr lang="en-US" sz="2800" dirty="0" err="1"/>
              <a:t>udubljenje</a:t>
            </a:r>
            <a:r>
              <a:rPr lang="en-US" sz="2800" dirty="0"/>
              <a:t> </a:t>
            </a:r>
            <a:r>
              <a:rPr lang="en-US" sz="2800" dirty="0" err="1"/>
              <a:t>popuniti</a:t>
            </a:r>
            <a:r>
              <a:rPr lang="en-US" sz="2800" dirty="0"/>
              <a:t> </a:t>
            </a:r>
            <a:r>
              <a:rPr lang="en-US" sz="2800" dirty="0" err="1"/>
              <a:t>lepkom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bazi</a:t>
            </a:r>
            <a:r>
              <a:rPr lang="en-US" sz="2800" dirty="0"/>
              <a:t> </a:t>
            </a:r>
            <a:r>
              <a:rPr lang="en-US" sz="2800" dirty="0" err="1"/>
              <a:t>plastičnih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, </a:t>
            </a:r>
            <a:r>
              <a:rPr lang="en-US" sz="2800" dirty="0" err="1"/>
              <a:t>nakon</a:t>
            </a:r>
            <a:r>
              <a:rPr lang="en-US" sz="2800" dirty="0"/>
              <a:t> </a:t>
            </a:r>
            <a:r>
              <a:rPr lang="en-US" sz="2800" dirty="0" err="1"/>
              <a:t>čega</a:t>
            </a:r>
            <a:r>
              <a:rPr lang="en-US" sz="2800" dirty="0"/>
              <a:t> </a:t>
            </a:r>
            <a:r>
              <a:rPr lang="en-US" sz="2800" dirty="0" err="1"/>
              <a:t>ih</a:t>
            </a:r>
            <a:r>
              <a:rPr lang="en-US" sz="2800" dirty="0"/>
              <a:t> </a:t>
            </a:r>
            <a:r>
              <a:rPr lang="en-US" sz="2800" dirty="0" err="1"/>
              <a:t>fino</a:t>
            </a:r>
            <a:r>
              <a:rPr lang="en-US" sz="2800" dirty="0"/>
              <a:t> </a:t>
            </a:r>
            <a:r>
              <a:rPr lang="en-US" sz="2800" dirty="0" smtClean="0"/>
              <a:t>o</a:t>
            </a:r>
            <a:r>
              <a:rPr lang="sr-Latn-RS" sz="2800" dirty="0" smtClean="0"/>
              <a:t>bradi</a:t>
            </a:r>
            <a:r>
              <a:rPr lang="en-US" sz="2800" dirty="0" err="1" smtClean="0"/>
              <a:t>ti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ispolirati</a:t>
            </a:r>
            <a:r>
              <a:rPr lang="en-US" sz="2800" dirty="0"/>
              <a:t>. </a:t>
            </a:r>
            <a:r>
              <a:rPr lang="en-US" sz="2800" dirty="0" err="1"/>
              <a:t>Dopušteno</a:t>
            </a:r>
            <a:r>
              <a:rPr lang="en-US" sz="2800" dirty="0"/>
              <a:t> </a:t>
            </a:r>
            <a:r>
              <a:rPr lang="en-US" sz="2800" dirty="0" err="1"/>
              <a:t>odstupanje</a:t>
            </a:r>
            <a:r>
              <a:rPr lang="en-US" sz="2800" dirty="0"/>
              <a:t> </a:t>
            </a:r>
            <a:r>
              <a:rPr lang="en-US" sz="2800" dirty="0" err="1"/>
              <a:t>uboja</a:t>
            </a:r>
            <a:r>
              <a:rPr lang="en-US" sz="2800" dirty="0"/>
              <a:t> je 0,5 mm, a </a:t>
            </a:r>
            <a:r>
              <a:rPr lang="en-US" sz="2800" dirty="0" err="1"/>
              <a:t>cilindričnosti</a:t>
            </a:r>
            <a:r>
              <a:rPr lang="en-US" sz="2800" dirty="0"/>
              <a:t> je </a:t>
            </a:r>
            <a:r>
              <a:rPr lang="en-US" sz="2800" dirty="0" err="1"/>
              <a:t>manja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0,05 mm.</a:t>
            </a:r>
          </a:p>
          <a:p>
            <a:pPr algn="just"/>
            <a:r>
              <a:rPr lang="en-US" sz="2800" dirty="0" err="1"/>
              <a:t>Dublje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šire</a:t>
            </a:r>
            <a:r>
              <a:rPr lang="en-US" sz="2800" dirty="0"/>
              <a:t> </a:t>
            </a:r>
            <a:r>
              <a:rPr lang="en-US" sz="2800" dirty="0" err="1"/>
              <a:t>uboje</a:t>
            </a:r>
            <a:r>
              <a:rPr lang="en-US" sz="2800" dirty="0"/>
              <a:t> (</a:t>
            </a:r>
            <a:r>
              <a:rPr lang="en-US" sz="2800" dirty="0" err="1"/>
              <a:t>dubine</a:t>
            </a:r>
            <a:r>
              <a:rPr lang="en-US" sz="2800" dirty="0"/>
              <a:t> 1-3 mm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širina</a:t>
            </a:r>
            <a:r>
              <a:rPr lang="en-US" sz="2800" dirty="0"/>
              <a:t> 10-15 mm) </a:t>
            </a:r>
            <a:r>
              <a:rPr lang="en-US" sz="2800" dirty="0" err="1"/>
              <a:t>popuniti</a:t>
            </a:r>
            <a:r>
              <a:rPr lang="en-US" sz="2800" dirty="0"/>
              <a:t> </a:t>
            </a:r>
            <a:r>
              <a:rPr lang="en-US" sz="2800" dirty="0" err="1"/>
              <a:t>akriloplastom</a:t>
            </a:r>
            <a:r>
              <a:rPr lang="en-US" sz="2800" dirty="0"/>
              <a:t>, </a:t>
            </a:r>
            <a:r>
              <a:rPr lang="en-US" sz="2800" dirty="0" err="1"/>
              <a:t>zatim</a:t>
            </a:r>
            <a:r>
              <a:rPr lang="en-US" sz="2800" dirty="0"/>
              <a:t> stub </a:t>
            </a:r>
            <a:r>
              <a:rPr lang="en-US" sz="2800" dirty="0" err="1"/>
              <a:t>obraditi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strugu</a:t>
            </a:r>
            <a:r>
              <a:rPr lang="en-US" sz="2800" dirty="0"/>
              <a:t>, </a:t>
            </a:r>
            <a:r>
              <a:rPr lang="en-US" sz="2800" dirty="0" err="1"/>
              <a:t>nakon</a:t>
            </a:r>
            <a:r>
              <a:rPr lang="en-US" sz="2800" dirty="0"/>
              <a:t> </a:t>
            </a:r>
            <a:r>
              <a:rPr lang="en-US" sz="2800" dirty="0" err="1"/>
              <a:t>čega</a:t>
            </a:r>
            <a:r>
              <a:rPr lang="en-US" sz="2800" dirty="0"/>
              <a:t> </a:t>
            </a:r>
            <a:r>
              <a:rPr lang="en-US" sz="2800" dirty="0" err="1"/>
              <a:t>sledi</a:t>
            </a:r>
            <a:r>
              <a:rPr lang="en-US" sz="2800" dirty="0"/>
              <a:t> </a:t>
            </a:r>
            <a:r>
              <a:rPr lang="en-US" sz="2800" dirty="0" err="1"/>
              <a:t>poliranje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opravke</a:t>
            </a:r>
            <a:r>
              <a:rPr lang="en-US" sz="3600" dirty="0" smtClean="0"/>
              <a:t> </a:t>
            </a:r>
            <a:r>
              <a:rPr lang="en-US" sz="3600" dirty="0" err="1" smtClean="0"/>
              <a:t>stuba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Ako</a:t>
            </a:r>
            <a:r>
              <a:rPr lang="en-US" sz="2800" dirty="0"/>
              <a:t> je </a:t>
            </a:r>
            <a:r>
              <a:rPr lang="en-US" sz="2800" dirty="0" err="1"/>
              <a:t>spoljna</a:t>
            </a:r>
            <a:r>
              <a:rPr lang="en-US" sz="2800" dirty="0"/>
              <a:t> </a:t>
            </a:r>
            <a:r>
              <a:rPr lang="en-US" sz="2800" dirty="0" err="1" smtClean="0"/>
              <a:t>površina</a:t>
            </a:r>
            <a:r>
              <a:rPr lang="sr-Latn-R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8) </a:t>
            </a:r>
            <a:r>
              <a:rPr lang="en-US" sz="2800" dirty="0" err="1"/>
              <a:t>istrošena</a:t>
            </a:r>
            <a:r>
              <a:rPr lang="en-US" sz="2800" dirty="0"/>
              <a:t> </a:t>
            </a:r>
            <a:r>
              <a:rPr lang="en-US" sz="2800" dirty="0" err="1"/>
              <a:t>više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0,1 mm, </a:t>
            </a:r>
            <a:r>
              <a:rPr lang="en-US" sz="2800" dirty="0" err="1"/>
              <a:t>sledi</a:t>
            </a:r>
            <a:r>
              <a:rPr lang="en-US" sz="2800" dirty="0"/>
              <a:t> </a:t>
            </a:r>
            <a:r>
              <a:rPr lang="en-US" sz="2800" dirty="0" err="1"/>
              <a:t>brušenje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celoj</a:t>
            </a:r>
            <a:r>
              <a:rPr lang="en-US" sz="2800" dirty="0"/>
              <a:t> </a:t>
            </a:r>
            <a:r>
              <a:rPr lang="en-US" sz="2800" dirty="0" err="1"/>
              <a:t>dužini</a:t>
            </a:r>
            <a:r>
              <a:rPr lang="en-US" sz="2800" dirty="0"/>
              <a:t>, </a:t>
            </a:r>
            <a:r>
              <a:rPr lang="en-US" sz="2800" dirty="0" err="1"/>
              <a:t>zatim</a:t>
            </a:r>
            <a:r>
              <a:rPr lang="en-US" sz="2800" dirty="0"/>
              <a:t> se u </a:t>
            </a:r>
            <a:r>
              <a:rPr lang="en-US" sz="2800" dirty="0" err="1"/>
              <a:t>otvor</a:t>
            </a:r>
            <a:r>
              <a:rPr lang="en-US" sz="2800" dirty="0"/>
              <a:t> </a:t>
            </a:r>
            <a:r>
              <a:rPr lang="en-US" sz="2800" dirty="0" err="1"/>
              <a:t>konzole</a:t>
            </a:r>
            <a:r>
              <a:rPr lang="en-US" sz="2800" dirty="0"/>
              <a:t> </a:t>
            </a:r>
            <a:r>
              <a:rPr lang="en-US" sz="2800" dirty="0" err="1"/>
              <a:t>stavlja</a:t>
            </a:r>
            <a:r>
              <a:rPr lang="en-US" sz="2800" dirty="0"/>
              <a:t> </a:t>
            </a:r>
            <a:r>
              <a:rPr lang="en-US" sz="2800" dirty="0" err="1" smtClean="0"/>
              <a:t>čahura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Obezbediti</a:t>
            </a:r>
            <a:r>
              <a:rPr lang="en-US" sz="2800" dirty="0" smtClean="0"/>
              <a:t> </a:t>
            </a:r>
            <a:r>
              <a:rPr lang="en-US" sz="2800" dirty="0" err="1"/>
              <a:t>pravost</a:t>
            </a:r>
            <a:r>
              <a:rPr lang="en-US" sz="2800" dirty="0"/>
              <a:t> </a:t>
            </a:r>
            <a:r>
              <a:rPr lang="en-US" sz="2800" dirty="0" err="1" smtClean="0"/>
              <a:t>površine</a:t>
            </a:r>
            <a:r>
              <a:rPr lang="sr-Latn-R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8). </a:t>
            </a:r>
            <a:endParaRPr lang="sr-Latn-RS" sz="2800" dirty="0" smtClean="0"/>
          </a:p>
          <a:p>
            <a:pPr algn="just"/>
            <a:r>
              <a:rPr lang="en-US" sz="2800" dirty="0" err="1" smtClean="0"/>
              <a:t>Dozvoljeno</a:t>
            </a:r>
            <a:r>
              <a:rPr lang="en-US" sz="2800" dirty="0" smtClean="0"/>
              <a:t> </a:t>
            </a:r>
            <a:r>
              <a:rPr lang="en-US" sz="2800" dirty="0" err="1"/>
              <a:t>odstupanje</a:t>
            </a:r>
            <a:r>
              <a:rPr lang="en-US" sz="2800" dirty="0"/>
              <a:t> je </a:t>
            </a:r>
            <a:r>
              <a:rPr lang="en-US" sz="2800" dirty="0" err="1"/>
              <a:t>manje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0,05 mm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celu</a:t>
            </a:r>
            <a:r>
              <a:rPr lang="en-US" sz="2800" dirty="0"/>
              <a:t> </a:t>
            </a:r>
            <a:r>
              <a:rPr lang="en-US" sz="2800" dirty="0" err="1"/>
              <a:t>dužinu</a:t>
            </a:r>
            <a:r>
              <a:rPr lang="en-US" sz="2800" dirty="0"/>
              <a:t>. </a:t>
            </a:r>
            <a:r>
              <a:rPr lang="en-US" sz="2800" dirty="0" err="1"/>
              <a:t>Kontrolnik</a:t>
            </a:r>
            <a:r>
              <a:rPr lang="en-US" sz="2800" dirty="0"/>
              <a:t> </a:t>
            </a:r>
            <a:r>
              <a:rPr lang="en-US" sz="2800" dirty="0" err="1" smtClean="0"/>
              <a:t>zazora</a:t>
            </a:r>
            <a:r>
              <a:rPr lang="en-US" sz="2800" dirty="0" smtClean="0"/>
              <a:t> </a:t>
            </a:r>
            <a:r>
              <a:rPr lang="en-US" sz="2800" dirty="0" err="1"/>
              <a:t>debljine</a:t>
            </a:r>
            <a:r>
              <a:rPr lang="en-US" sz="2800" dirty="0"/>
              <a:t> 0,05 mm ne </a:t>
            </a:r>
            <a:r>
              <a:rPr lang="en-US" sz="2800" dirty="0" err="1"/>
              <a:t>sme</a:t>
            </a:r>
            <a:r>
              <a:rPr lang="en-US" sz="2800" dirty="0"/>
              <a:t> </a:t>
            </a:r>
            <a:r>
              <a:rPr lang="en-US" sz="2800" dirty="0" err="1"/>
              <a:t>proći</a:t>
            </a:r>
            <a:r>
              <a:rPr lang="en-US" sz="2800" dirty="0"/>
              <a:t>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lenjira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površine</a:t>
            </a:r>
            <a:r>
              <a:rPr lang="sr-Latn-R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8).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opravke</a:t>
            </a:r>
            <a:r>
              <a:rPr lang="en-US" sz="3600" dirty="0" smtClean="0"/>
              <a:t> </a:t>
            </a:r>
            <a:r>
              <a:rPr lang="en-US" sz="3600" dirty="0" err="1" smtClean="0"/>
              <a:t>stuba</a:t>
            </a:r>
            <a:r>
              <a:rPr lang="en-US" sz="3600" dirty="0" smtClean="0"/>
              <a:t> </a:t>
            </a:r>
            <a:r>
              <a:rPr lang="sr-Latn-RS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nosača</a:t>
            </a:r>
            <a:r>
              <a:rPr lang="en-US" sz="3600" dirty="0" smtClean="0"/>
              <a:t> </a:t>
            </a:r>
            <a:r>
              <a:rPr lang="en-US" sz="3600" dirty="0" err="1" smtClean="0"/>
              <a:t>konzole</a:t>
            </a:r>
            <a:r>
              <a:rPr lang="en-US" sz="3600" dirty="0" smtClean="0"/>
              <a:t> </a:t>
            </a:r>
            <a:r>
              <a:rPr lang="en-US" sz="3600" dirty="0" err="1" smtClean="0"/>
              <a:t>radijalne</a:t>
            </a:r>
            <a:r>
              <a:rPr lang="en-US" sz="3600" dirty="0" smtClean="0"/>
              <a:t> </a:t>
            </a:r>
            <a:r>
              <a:rPr lang="en-US" sz="3600" dirty="0" err="1" smtClean="0"/>
              <a:t>bušilice</a:t>
            </a:r>
            <a:r>
              <a:rPr lang="en-US" sz="3600" dirty="0" smtClean="0"/>
              <a:t> </a:t>
            </a:r>
            <a:r>
              <a:rPr lang="en-US" sz="3600" dirty="0" err="1" smtClean="0"/>
              <a:t>modela</a:t>
            </a:r>
            <a:r>
              <a:rPr lang="en-US" sz="3600" dirty="0" smtClean="0"/>
              <a:t> TBR-4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4876800" cy="1828800"/>
          </a:xfrm>
        </p:spPr>
        <p:txBody>
          <a:bodyPr/>
          <a:lstStyle/>
          <a:p>
            <a:pPr algn="just"/>
            <a:r>
              <a:rPr lang="en-US" sz="2600" dirty="0" smtClean="0"/>
              <a:t>Na </a:t>
            </a:r>
            <a:r>
              <a:rPr lang="en-US" sz="2600" dirty="0" err="1" smtClean="0"/>
              <a:t>slici</a:t>
            </a:r>
            <a:r>
              <a:rPr lang="en-US" sz="2600" dirty="0" smtClean="0"/>
              <a:t> </a:t>
            </a:r>
            <a:r>
              <a:rPr lang="en-US" sz="2600" dirty="0" err="1" smtClean="0"/>
              <a:t>ispod</a:t>
            </a:r>
            <a:r>
              <a:rPr lang="en-US" sz="2600" dirty="0" smtClean="0"/>
              <a:t> </a:t>
            </a:r>
            <a:r>
              <a:rPr lang="en-US" sz="2600" dirty="0" err="1" smtClean="0"/>
              <a:t>prikazano</a:t>
            </a:r>
            <a:r>
              <a:rPr lang="en-US" sz="2600" dirty="0" smtClean="0"/>
              <a:t> je </a:t>
            </a:r>
            <a:r>
              <a:rPr lang="sr-Latn-RS" sz="2600" dirty="0" smtClean="0"/>
              <a:t>                                                      </a:t>
            </a:r>
            <a:r>
              <a:rPr lang="en-US" sz="2600" dirty="0" err="1" smtClean="0"/>
              <a:t>konstruktivno</a:t>
            </a:r>
            <a:r>
              <a:rPr lang="en-US" sz="2600" dirty="0" smtClean="0"/>
              <a:t> </a:t>
            </a:r>
            <a:r>
              <a:rPr lang="en-US" sz="2600" dirty="0" err="1" smtClean="0"/>
              <a:t>rešenje</a:t>
            </a:r>
            <a:r>
              <a:rPr lang="en-US" sz="2600" dirty="0" smtClean="0"/>
              <a:t> </a:t>
            </a:r>
            <a:r>
              <a:rPr lang="en-US" sz="2600" dirty="0" err="1" smtClean="0"/>
              <a:t>stuba</a:t>
            </a:r>
            <a:r>
              <a:rPr lang="sr-Latn-RS" sz="2600" dirty="0" smtClean="0"/>
              <a:t> (a)                                                           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sr-Latn-RS" sz="2600" dirty="0" smtClean="0"/>
              <a:t> </a:t>
            </a:r>
            <a:r>
              <a:rPr lang="en-US" sz="2600" dirty="0" err="1" smtClean="0"/>
              <a:t>nosača</a:t>
            </a:r>
            <a:r>
              <a:rPr lang="en-US" sz="2600" dirty="0" smtClean="0"/>
              <a:t> </a:t>
            </a:r>
            <a:r>
              <a:rPr lang="sr-Latn-RS" sz="2600" dirty="0" smtClean="0"/>
              <a:t> </a:t>
            </a:r>
            <a:r>
              <a:rPr lang="en-US" sz="2600" dirty="0" err="1" smtClean="0"/>
              <a:t>konzole</a:t>
            </a:r>
            <a:r>
              <a:rPr lang="sr-Latn-RS" sz="2600" dirty="0" smtClean="0"/>
              <a:t> (b)</a:t>
            </a:r>
            <a:r>
              <a:rPr lang="en-US" sz="2600" dirty="0" smtClean="0"/>
              <a:t> </a:t>
            </a:r>
            <a:r>
              <a:rPr lang="en-US" sz="2600" dirty="0" err="1" smtClean="0"/>
              <a:t>radijalne</a:t>
            </a:r>
            <a:r>
              <a:rPr lang="en-US" sz="2600" dirty="0" smtClean="0"/>
              <a:t> </a:t>
            </a:r>
            <a:r>
              <a:rPr lang="sr-Latn-RS" sz="2600" dirty="0" smtClean="0"/>
              <a:t>                                                                             </a:t>
            </a:r>
            <a:r>
              <a:rPr lang="en-US" sz="2600" dirty="0" err="1" smtClean="0"/>
              <a:t>bušilice</a:t>
            </a:r>
            <a:r>
              <a:rPr lang="en-US" sz="2600" dirty="0" smtClean="0"/>
              <a:t> </a:t>
            </a:r>
            <a:r>
              <a:rPr lang="en-US" sz="2600" dirty="0" err="1" smtClean="0"/>
              <a:t>modela</a:t>
            </a:r>
            <a:r>
              <a:rPr lang="en-US" sz="2600" dirty="0" smtClean="0"/>
              <a:t> TBR-4.</a:t>
            </a:r>
          </a:p>
          <a:p>
            <a:endParaRPr lang="en-US" dirty="0"/>
          </a:p>
        </p:txBody>
      </p:sp>
      <p:pic>
        <p:nvPicPr>
          <p:cNvPr id="1027" name="Picture 3" descr="C:\Users\Nikola\Desktop\Untitled.png"/>
          <p:cNvPicPr>
            <a:picLocks noChangeAspect="1" noChangeArrowheads="1"/>
          </p:cNvPicPr>
          <p:nvPr/>
        </p:nvPicPr>
        <p:blipFill>
          <a:blip r:embed="rId2" cstate="print"/>
          <a:srcRect l="8696"/>
          <a:stretch>
            <a:fillRect/>
          </a:stretch>
        </p:blipFill>
        <p:spPr bwMode="auto">
          <a:xfrm>
            <a:off x="5791200" y="914400"/>
            <a:ext cx="3352800" cy="5943600"/>
          </a:xfrm>
          <a:prstGeom prst="rect">
            <a:avLst/>
          </a:prstGeom>
          <a:noFill/>
        </p:spPr>
      </p:pic>
      <p:pic>
        <p:nvPicPr>
          <p:cNvPr id="1028" name="Picture 4" descr="C:\Users\Nikola\Desktop\Untitled.png"/>
          <p:cNvPicPr>
            <a:picLocks noChangeAspect="1" noChangeArrowheads="1"/>
          </p:cNvPicPr>
          <p:nvPr/>
        </p:nvPicPr>
        <p:blipFill>
          <a:blip r:embed="rId3" cstate="print"/>
          <a:srcRect t="6452" b="51613"/>
          <a:stretch>
            <a:fillRect/>
          </a:stretch>
        </p:blipFill>
        <p:spPr bwMode="auto">
          <a:xfrm>
            <a:off x="304800" y="2895600"/>
            <a:ext cx="3505200" cy="3124200"/>
          </a:xfrm>
          <a:prstGeom prst="rect">
            <a:avLst/>
          </a:prstGeom>
          <a:noFill/>
        </p:spPr>
      </p:pic>
      <p:pic>
        <p:nvPicPr>
          <p:cNvPr id="1029" name="Picture 5" descr="C:\Users\Nikola\Desktop\Untitled.png"/>
          <p:cNvPicPr>
            <a:picLocks noChangeAspect="1" noChangeArrowheads="1"/>
          </p:cNvPicPr>
          <p:nvPr/>
        </p:nvPicPr>
        <p:blipFill>
          <a:blip r:embed="rId3" cstate="print"/>
          <a:srcRect l="14440" t="48387" r="22022"/>
          <a:stretch>
            <a:fillRect/>
          </a:stretch>
        </p:blipFill>
        <p:spPr bwMode="auto">
          <a:xfrm>
            <a:off x="3810000" y="2667000"/>
            <a:ext cx="17526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100" dirty="0" smtClean="0"/>
              <a:t>Na </a:t>
            </a:r>
            <a:r>
              <a:rPr lang="en-US" sz="3100" dirty="0" err="1" smtClean="0"/>
              <a:t>stubu</a:t>
            </a:r>
            <a:r>
              <a:rPr lang="en-US" sz="3100" dirty="0" smtClean="0"/>
              <a:t> </a:t>
            </a:r>
            <a:r>
              <a:rPr lang="en-US" sz="3100" dirty="0" err="1" smtClean="0"/>
              <a:t>proveriti</a:t>
            </a:r>
            <a:r>
              <a:rPr lang="en-US" sz="3100" dirty="0" smtClean="0"/>
              <a:t> </a:t>
            </a:r>
            <a:r>
              <a:rPr lang="en-US" sz="3100" dirty="0" err="1" smtClean="0"/>
              <a:t>aksijalni</a:t>
            </a:r>
            <a:r>
              <a:rPr lang="en-US" sz="3100" dirty="0" smtClean="0"/>
              <a:t> </a:t>
            </a:r>
            <a:r>
              <a:rPr lang="en-US" sz="3100" dirty="0" err="1" smtClean="0"/>
              <a:t>ležaj</a:t>
            </a:r>
            <a:r>
              <a:rPr lang="en-US" sz="3100" dirty="0" smtClean="0"/>
              <a:t> 4 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radijalni</a:t>
            </a:r>
            <a:r>
              <a:rPr lang="en-US" sz="3100" dirty="0" smtClean="0"/>
              <a:t> </a:t>
            </a:r>
            <a:r>
              <a:rPr lang="sr-Latn-RS" sz="3100" dirty="0" err="1" smtClean="0"/>
              <a:t>l</a:t>
            </a:r>
            <a:r>
              <a:rPr lang="en-US" sz="3100" dirty="0" err="1" smtClean="0"/>
              <a:t>ežaj</a:t>
            </a:r>
            <a:r>
              <a:rPr lang="en-US" sz="3100" dirty="0" smtClean="0"/>
              <a:t> 5 </a:t>
            </a:r>
            <a:r>
              <a:rPr lang="en-US" sz="3100" dirty="0" err="1" smtClean="0"/>
              <a:t>da</a:t>
            </a:r>
            <a:r>
              <a:rPr lang="en-US" sz="3100" dirty="0" smtClean="0"/>
              <a:t> </a:t>
            </a:r>
            <a:r>
              <a:rPr lang="en-US" sz="3100" dirty="0" err="1" smtClean="0"/>
              <a:t>nisu</a:t>
            </a:r>
            <a:r>
              <a:rPr lang="en-US" sz="3100" dirty="0" smtClean="0"/>
              <a:t> </a:t>
            </a:r>
            <a:r>
              <a:rPr lang="en-US" sz="3100" dirty="0" err="1" smtClean="0"/>
              <a:t>istrošeni-oštećeni</a:t>
            </a:r>
            <a:r>
              <a:rPr lang="en-US" sz="3100" dirty="0" smtClean="0"/>
              <a:t>. </a:t>
            </a:r>
            <a:r>
              <a:rPr lang="en-US" sz="3100" dirty="0" err="1" smtClean="0"/>
              <a:t>Ako</a:t>
            </a:r>
            <a:r>
              <a:rPr lang="en-US" sz="3100" dirty="0" smtClean="0"/>
              <a:t> </a:t>
            </a:r>
            <a:r>
              <a:rPr lang="en-US" sz="3100" dirty="0" err="1" smtClean="0"/>
              <a:t>su</a:t>
            </a:r>
            <a:r>
              <a:rPr lang="en-US" sz="3100" dirty="0" smtClean="0"/>
              <a:t> </a:t>
            </a:r>
            <a:r>
              <a:rPr lang="en-US" sz="3100" dirty="0" err="1" smtClean="0"/>
              <a:t>oštećeni-istrošeni</a:t>
            </a:r>
            <a:r>
              <a:rPr lang="en-US" sz="3100" dirty="0" smtClean="0"/>
              <a:t>, </a:t>
            </a:r>
            <a:r>
              <a:rPr lang="en-US" sz="3100" dirty="0" err="1" smtClean="0"/>
              <a:t>sledi</a:t>
            </a:r>
            <a:r>
              <a:rPr lang="en-US" sz="3100" dirty="0" smtClean="0"/>
              <a:t> </a:t>
            </a:r>
            <a:r>
              <a:rPr lang="en-US" sz="3100" dirty="0" err="1" smtClean="0"/>
              <a:t>zamena</a:t>
            </a:r>
            <a:r>
              <a:rPr lang="en-US" sz="3100" dirty="0" smtClean="0"/>
              <a:t>. </a:t>
            </a:r>
            <a:endParaRPr lang="sr-Latn-RS" sz="3100" dirty="0" smtClean="0"/>
          </a:p>
          <a:p>
            <a:pPr algn="just"/>
            <a:r>
              <a:rPr lang="en-US" sz="3100" dirty="0" err="1" smtClean="0"/>
              <a:t>Isto</a:t>
            </a:r>
            <a:r>
              <a:rPr lang="en-US" sz="3100" dirty="0" smtClean="0"/>
              <a:t> se </a:t>
            </a:r>
            <a:r>
              <a:rPr lang="en-US" sz="3100" dirty="0" err="1" smtClean="0"/>
              <a:t>odnosi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zavrtanj</a:t>
            </a:r>
            <a:r>
              <a:rPr lang="en-US" sz="3100" dirty="0" smtClean="0"/>
              <a:t> (1). </a:t>
            </a:r>
            <a:r>
              <a:rPr lang="en-US" sz="3100" dirty="0" err="1" smtClean="0"/>
              <a:t>Zavrtanj</a:t>
            </a:r>
            <a:r>
              <a:rPr lang="en-US" sz="3100" dirty="0" smtClean="0"/>
              <a:t> </a:t>
            </a:r>
            <a:r>
              <a:rPr lang="en-US" sz="3100" dirty="0" err="1" smtClean="0"/>
              <a:t>može</a:t>
            </a:r>
            <a:r>
              <a:rPr lang="en-US" sz="3100" dirty="0" smtClean="0"/>
              <a:t> </a:t>
            </a:r>
            <a:r>
              <a:rPr lang="en-US" sz="3100" dirty="0" err="1" smtClean="0"/>
              <a:t>biti</a:t>
            </a:r>
            <a:r>
              <a:rPr lang="en-US" sz="3100" dirty="0" smtClean="0"/>
              <a:t> </a:t>
            </a:r>
            <a:r>
              <a:rPr lang="en-US" sz="3100" dirty="0" err="1" smtClean="0"/>
              <a:t>deformisan-savijen</a:t>
            </a:r>
            <a:r>
              <a:rPr lang="en-US" sz="3100" dirty="0" smtClean="0"/>
              <a:t>, </a:t>
            </a:r>
            <a:r>
              <a:rPr lang="en-US" sz="3100" dirty="0" err="1" smtClean="0"/>
              <a:t>zbog</a:t>
            </a:r>
            <a:r>
              <a:rPr lang="en-US" sz="3100" dirty="0" smtClean="0"/>
              <a:t> </a:t>
            </a:r>
            <a:r>
              <a:rPr lang="en-US" sz="3100" dirty="0" err="1" smtClean="0"/>
              <a:t>čega</a:t>
            </a:r>
            <a:r>
              <a:rPr lang="en-US" sz="3100" dirty="0" smtClean="0"/>
              <a:t> se </a:t>
            </a:r>
            <a:r>
              <a:rPr lang="en-US" sz="3100" dirty="0" err="1" smtClean="0"/>
              <a:t>proverava</a:t>
            </a:r>
            <a:r>
              <a:rPr lang="en-US" sz="3100" dirty="0" smtClean="0"/>
              <a:t> </a:t>
            </a:r>
            <a:r>
              <a:rPr lang="en-US" sz="3100" dirty="0" err="1" smtClean="0"/>
              <a:t>njegova</a:t>
            </a:r>
            <a:r>
              <a:rPr lang="en-US" sz="3100" dirty="0" smtClean="0"/>
              <a:t> </a:t>
            </a:r>
            <a:r>
              <a:rPr lang="en-US" sz="3100" dirty="0" err="1" smtClean="0"/>
              <a:t>pravost</a:t>
            </a:r>
            <a:r>
              <a:rPr lang="en-US" sz="3100" dirty="0" smtClean="0"/>
              <a:t>, </a:t>
            </a:r>
            <a:r>
              <a:rPr lang="en-US" sz="3100" dirty="0" err="1" smtClean="0"/>
              <a:t>zatim</a:t>
            </a:r>
            <a:r>
              <a:rPr lang="en-US" sz="3100" dirty="0" smtClean="0"/>
              <a:t> se </a:t>
            </a:r>
            <a:r>
              <a:rPr lang="en-US" sz="3100" dirty="0" err="1" smtClean="0"/>
              <a:t>proverava</a:t>
            </a:r>
            <a:r>
              <a:rPr lang="en-US" sz="3100" dirty="0" smtClean="0"/>
              <a:t> </a:t>
            </a:r>
            <a:r>
              <a:rPr lang="en-US" sz="3100" dirty="0" err="1" smtClean="0"/>
              <a:t>da</a:t>
            </a:r>
            <a:r>
              <a:rPr lang="en-US" sz="3100" dirty="0" smtClean="0"/>
              <a:t> </a:t>
            </a:r>
            <a:r>
              <a:rPr lang="en-US" sz="3100" dirty="0" err="1" smtClean="0"/>
              <a:t>nije</a:t>
            </a:r>
            <a:r>
              <a:rPr lang="en-US" sz="3100" dirty="0" smtClean="0"/>
              <a:t> </a:t>
            </a:r>
            <a:r>
              <a:rPr lang="en-US" sz="3100" dirty="0" err="1" smtClean="0"/>
              <a:t>oštećen</a:t>
            </a:r>
            <a:r>
              <a:rPr lang="en-US" sz="3100" dirty="0" smtClean="0"/>
              <a:t> </a:t>
            </a:r>
            <a:r>
              <a:rPr lang="en-US" sz="3100" dirty="0" err="1" smtClean="0"/>
              <a:t>navoj</a:t>
            </a:r>
            <a:r>
              <a:rPr lang="en-US" sz="3100" dirty="0" smtClean="0"/>
              <a:t>. </a:t>
            </a:r>
            <a:r>
              <a:rPr lang="en-US" sz="3100" dirty="0" err="1" smtClean="0"/>
              <a:t>Oštećeni</a:t>
            </a:r>
            <a:r>
              <a:rPr lang="en-US" sz="3100" dirty="0" smtClean="0"/>
              <a:t> </a:t>
            </a:r>
            <a:r>
              <a:rPr lang="en-US" sz="3100" dirty="0" err="1" smtClean="0"/>
              <a:t>zavrtanj</a:t>
            </a:r>
            <a:r>
              <a:rPr lang="en-US" sz="3100" dirty="0" smtClean="0"/>
              <a:t>  </a:t>
            </a:r>
            <a:r>
              <a:rPr lang="en-US" sz="3100" dirty="0" err="1" smtClean="0"/>
              <a:t>zameniti</a:t>
            </a:r>
            <a:r>
              <a:rPr lang="en-US" sz="3100" dirty="0" smtClean="0"/>
              <a:t> </a:t>
            </a:r>
            <a:r>
              <a:rPr lang="en-US" sz="3100" dirty="0" err="1" smtClean="0"/>
              <a:t>novim</a:t>
            </a:r>
            <a:r>
              <a:rPr lang="en-US" sz="3100" dirty="0" smtClean="0"/>
              <a:t>. </a:t>
            </a:r>
          </a:p>
          <a:p>
            <a:pPr algn="just"/>
            <a:r>
              <a:rPr lang="en-US" sz="3100" dirty="0" smtClean="0"/>
              <a:t>Na </a:t>
            </a:r>
            <a:r>
              <a:rPr lang="en-US" sz="3100" dirty="0" err="1" smtClean="0"/>
              <a:t>nosaču</a:t>
            </a:r>
            <a:r>
              <a:rPr lang="en-US" sz="3100" dirty="0" smtClean="0"/>
              <a:t> </a:t>
            </a:r>
            <a:r>
              <a:rPr lang="en-US" sz="3100" dirty="0" err="1" smtClean="0"/>
              <a:t>konzole</a:t>
            </a:r>
            <a:r>
              <a:rPr lang="en-US" sz="3100" dirty="0" smtClean="0"/>
              <a:t> </a:t>
            </a:r>
            <a:r>
              <a:rPr lang="en-US" sz="3100" dirty="0" err="1" smtClean="0"/>
              <a:t>intenzivnije</a:t>
            </a:r>
            <a:r>
              <a:rPr lang="en-US" sz="3100" dirty="0" smtClean="0"/>
              <a:t> se </a:t>
            </a:r>
            <a:r>
              <a:rPr lang="en-US" sz="3100" dirty="0" err="1" smtClean="0"/>
              <a:t>troše</a:t>
            </a:r>
            <a:r>
              <a:rPr lang="en-US" sz="3100" dirty="0" smtClean="0"/>
              <a:t> </a:t>
            </a:r>
            <a:r>
              <a:rPr lang="en-US" sz="3100" dirty="0" err="1" smtClean="0"/>
              <a:t>vodeće</a:t>
            </a:r>
            <a:r>
              <a:rPr lang="en-US" sz="3100" dirty="0" smtClean="0"/>
              <a:t> </a:t>
            </a:r>
            <a:r>
              <a:rPr lang="en-US" sz="3100" dirty="0" err="1" smtClean="0"/>
              <a:t>klizne</a:t>
            </a:r>
            <a:r>
              <a:rPr lang="en-US" sz="3100" dirty="0" smtClean="0"/>
              <a:t> </a:t>
            </a:r>
            <a:r>
              <a:rPr lang="en-US" sz="3100" dirty="0" err="1" smtClean="0"/>
              <a:t>površine</a:t>
            </a:r>
            <a:r>
              <a:rPr lang="en-US" sz="3100" dirty="0" smtClean="0"/>
              <a:t> (</a:t>
            </a:r>
            <a:r>
              <a:rPr lang="en-US" sz="3100" dirty="0" err="1" smtClean="0"/>
              <a:t>kote</a:t>
            </a:r>
            <a:r>
              <a:rPr lang="en-US" sz="3100" dirty="0" smtClean="0"/>
              <a:t> 320 </a:t>
            </a:r>
            <a:r>
              <a:rPr lang="en-US" sz="3100" dirty="0" err="1" smtClean="0"/>
              <a:t>i</a:t>
            </a:r>
            <a:r>
              <a:rPr lang="en-US" sz="3100" dirty="0" smtClean="0"/>
              <a:t> 35 mm) </a:t>
            </a:r>
            <a:r>
              <a:rPr lang="en-US" sz="3100" dirty="0" err="1" smtClean="0"/>
              <a:t>po</a:t>
            </a:r>
            <a:r>
              <a:rPr lang="en-US" sz="3100" dirty="0" smtClean="0"/>
              <a:t> </a:t>
            </a:r>
            <a:r>
              <a:rPr lang="en-US" sz="3100" dirty="0" err="1" smtClean="0"/>
              <a:t>kojima</a:t>
            </a:r>
            <a:r>
              <a:rPr lang="en-US" sz="3100" dirty="0" smtClean="0"/>
              <a:t> </a:t>
            </a:r>
            <a:r>
              <a:rPr lang="en-US" sz="3100" dirty="0" err="1" smtClean="0"/>
              <a:t>klizi</a:t>
            </a:r>
            <a:r>
              <a:rPr lang="en-US" sz="3100" dirty="0" smtClean="0"/>
              <a:t> </a:t>
            </a:r>
            <a:r>
              <a:rPr lang="en-US" sz="3100" dirty="0" err="1" smtClean="0"/>
              <a:t>konzola</a:t>
            </a:r>
            <a:r>
              <a:rPr lang="en-US" sz="3100" dirty="0" smtClean="0"/>
              <a:t>. </a:t>
            </a:r>
            <a:r>
              <a:rPr lang="en-US" sz="3100" dirty="0" err="1" smtClean="0"/>
              <a:t>Površine</a:t>
            </a:r>
            <a:r>
              <a:rPr lang="en-US" sz="3100" dirty="0" smtClean="0"/>
              <a:t> se </a:t>
            </a:r>
            <a:r>
              <a:rPr lang="en-US" sz="3100" dirty="0" err="1" smtClean="0"/>
              <a:t>obrađuju</a:t>
            </a:r>
            <a:r>
              <a:rPr lang="en-US" sz="3100" dirty="0" smtClean="0"/>
              <a:t> : </a:t>
            </a:r>
            <a:r>
              <a:rPr lang="en-US" sz="3100" dirty="0" err="1" smtClean="0"/>
              <a:t>brušenjem</a:t>
            </a:r>
            <a:r>
              <a:rPr lang="en-US" sz="3100" dirty="0" smtClean="0"/>
              <a:t>, </a:t>
            </a:r>
            <a:r>
              <a:rPr lang="en-US" sz="3100" dirty="0" err="1" smtClean="0"/>
              <a:t>rendisanjem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dugohodnoj</a:t>
            </a:r>
            <a:r>
              <a:rPr lang="en-US" sz="3100" dirty="0" smtClean="0"/>
              <a:t> </a:t>
            </a:r>
            <a:r>
              <a:rPr lang="en-US" sz="3100" dirty="0" err="1" smtClean="0"/>
              <a:t>rendisaljki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grebanjem</a:t>
            </a:r>
            <a:r>
              <a:rPr lang="en-US" sz="3100" dirty="0" smtClean="0"/>
              <a:t>. </a:t>
            </a:r>
          </a:p>
          <a:p>
            <a:pPr algn="just"/>
            <a:r>
              <a:rPr lang="en-US" sz="3100" dirty="0" err="1" smtClean="0"/>
              <a:t>Pri</a:t>
            </a:r>
            <a:r>
              <a:rPr lang="en-US" sz="3100" dirty="0" smtClean="0"/>
              <a:t> </a:t>
            </a:r>
            <a:r>
              <a:rPr lang="en-US" sz="3100" dirty="0" err="1" smtClean="0"/>
              <a:t>obradi</a:t>
            </a:r>
            <a:r>
              <a:rPr lang="en-US" sz="3100" dirty="0" smtClean="0"/>
              <a:t> </a:t>
            </a:r>
            <a:r>
              <a:rPr lang="en-US" sz="3100" dirty="0" err="1" smtClean="0"/>
              <a:t>vodećih</a:t>
            </a:r>
            <a:r>
              <a:rPr lang="en-US" sz="3100" dirty="0" smtClean="0"/>
              <a:t> </a:t>
            </a:r>
            <a:r>
              <a:rPr lang="en-US" sz="3100" dirty="0" err="1" smtClean="0"/>
              <a:t>kliznih</a:t>
            </a:r>
            <a:r>
              <a:rPr lang="en-US" sz="3100" dirty="0" smtClean="0"/>
              <a:t> </a:t>
            </a:r>
            <a:r>
              <a:rPr lang="en-US" sz="3100" dirty="0" err="1" smtClean="0"/>
              <a:t>površina</a:t>
            </a:r>
            <a:r>
              <a:rPr lang="sr-Latn-RS" sz="3100" dirty="0" smtClean="0"/>
              <a:t> </a:t>
            </a:r>
            <a:r>
              <a:rPr lang="en-US" sz="3100" dirty="0" smtClean="0"/>
              <a:t>(</a:t>
            </a:r>
            <a:r>
              <a:rPr lang="en-US" sz="3100" dirty="0" err="1" smtClean="0"/>
              <a:t>kota</a:t>
            </a:r>
            <a:r>
              <a:rPr lang="en-US" sz="3100" dirty="0" smtClean="0"/>
              <a:t> 320 </a:t>
            </a:r>
            <a:r>
              <a:rPr lang="en-US" sz="3100" dirty="0" err="1" smtClean="0"/>
              <a:t>i</a:t>
            </a:r>
            <a:r>
              <a:rPr lang="en-US" sz="3100" dirty="0" smtClean="0"/>
              <a:t> 35 mm), </a:t>
            </a:r>
            <a:r>
              <a:rPr lang="en-US" sz="3100" dirty="0" err="1" smtClean="0"/>
              <a:t>održati</a:t>
            </a:r>
            <a:r>
              <a:rPr lang="en-US" sz="3100" dirty="0" smtClean="0"/>
              <a:t> </a:t>
            </a:r>
            <a:r>
              <a:rPr lang="en-US" sz="3100" dirty="0" err="1" smtClean="0"/>
              <a:t>paralelnost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normalnost</a:t>
            </a:r>
            <a:r>
              <a:rPr lang="en-US" sz="3100" dirty="0" smtClean="0"/>
              <a:t> </a:t>
            </a:r>
            <a:r>
              <a:rPr lang="en-US" sz="3100" dirty="0" err="1" smtClean="0"/>
              <a:t>označenu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crtežu</a:t>
            </a:r>
            <a:r>
              <a:rPr lang="en-US" sz="31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Tehnološki</a:t>
            </a:r>
            <a:r>
              <a:rPr lang="en-US" sz="3600" dirty="0" smtClean="0"/>
              <a:t> </a:t>
            </a:r>
            <a:r>
              <a:rPr lang="en-US" sz="3600" dirty="0" err="1" smtClean="0"/>
              <a:t>postupak</a:t>
            </a:r>
            <a:r>
              <a:rPr lang="en-US" sz="3600" dirty="0" smtClean="0"/>
              <a:t> </a:t>
            </a:r>
            <a:r>
              <a:rPr lang="en-US" sz="3600" dirty="0" err="1" smtClean="0"/>
              <a:t>opravke</a:t>
            </a:r>
            <a:r>
              <a:rPr lang="en-US" sz="3600" dirty="0" smtClean="0"/>
              <a:t> </a:t>
            </a:r>
            <a:r>
              <a:rPr lang="en-US" sz="3600" dirty="0" err="1" smtClean="0"/>
              <a:t>konzole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400" dirty="0" err="1" smtClean="0"/>
              <a:t>Slika</a:t>
            </a:r>
            <a:r>
              <a:rPr lang="en-US" sz="2400" dirty="0" smtClean="0"/>
              <a:t> </a:t>
            </a:r>
            <a:r>
              <a:rPr lang="en-US" sz="2400" dirty="0" err="1" smtClean="0"/>
              <a:t>ispod</a:t>
            </a:r>
            <a:r>
              <a:rPr lang="en-US" sz="2400" dirty="0" smtClean="0"/>
              <a:t> </a:t>
            </a:r>
            <a:r>
              <a:rPr lang="en-US" sz="2400" dirty="0" err="1" smtClean="0"/>
              <a:t>ilustruje</a:t>
            </a:r>
            <a:r>
              <a:rPr lang="en-US" sz="2400" dirty="0" smtClean="0"/>
              <a:t> </a:t>
            </a:r>
            <a:r>
              <a:rPr lang="en-US" sz="2400" dirty="0" err="1" smtClean="0"/>
              <a:t>dva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konstruktivna</a:t>
            </a:r>
            <a:r>
              <a:rPr lang="en-US" sz="2400" dirty="0" smtClean="0"/>
              <a:t> </a:t>
            </a:r>
            <a:r>
              <a:rPr lang="en-US" sz="2400" dirty="0" err="1" smtClean="0"/>
              <a:t>rešenja</a:t>
            </a:r>
            <a:r>
              <a:rPr lang="en-US" sz="2400" dirty="0" smtClean="0"/>
              <a:t> </a:t>
            </a:r>
            <a:r>
              <a:rPr lang="en-US" sz="2400" dirty="0" err="1" smtClean="0"/>
              <a:t>konzola</a:t>
            </a:r>
            <a:r>
              <a:rPr lang="en-US" sz="2400" dirty="0" smtClean="0"/>
              <a:t> </a:t>
            </a:r>
            <a:r>
              <a:rPr lang="en-US" sz="2400" dirty="0" err="1" smtClean="0"/>
              <a:t>radijalnih</a:t>
            </a:r>
            <a:r>
              <a:rPr lang="en-US" sz="2400" dirty="0" smtClean="0"/>
              <a:t> </a:t>
            </a:r>
            <a:r>
              <a:rPr lang="en-US" sz="2400" dirty="0" err="1" smtClean="0"/>
              <a:t>bušilica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a-</a:t>
            </a:r>
            <a:r>
              <a:rPr lang="en-US" sz="2400" dirty="0" err="1" smtClean="0"/>
              <a:t>radijalne</a:t>
            </a:r>
            <a:r>
              <a:rPr lang="en-US" sz="2400" dirty="0" smtClean="0"/>
              <a:t> </a:t>
            </a:r>
            <a:r>
              <a:rPr lang="en-US" sz="2400" dirty="0" err="1" smtClean="0"/>
              <a:t>bušilice</a:t>
            </a:r>
            <a:r>
              <a:rPr lang="en-US" sz="2400" dirty="0" smtClean="0"/>
              <a:t> </a:t>
            </a:r>
            <a:r>
              <a:rPr lang="en-US" sz="2400" dirty="0" err="1" smtClean="0"/>
              <a:t>modela</a:t>
            </a:r>
            <a:r>
              <a:rPr lang="en-US" sz="2400" dirty="0" smtClean="0"/>
              <a:t> TRI-80 </a:t>
            </a:r>
          </a:p>
          <a:p>
            <a:r>
              <a:rPr lang="en-US" sz="2400" dirty="0" smtClean="0"/>
              <a:t>b-</a:t>
            </a:r>
            <a:r>
              <a:rPr lang="en-US" sz="2400" dirty="0" err="1" smtClean="0"/>
              <a:t>radijalne</a:t>
            </a:r>
            <a:r>
              <a:rPr lang="en-US" sz="2400" dirty="0" smtClean="0"/>
              <a:t> </a:t>
            </a:r>
            <a:r>
              <a:rPr lang="en-US" sz="2400" dirty="0" err="1" smtClean="0"/>
              <a:t>bušilice</a:t>
            </a:r>
            <a:r>
              <a:rPr lang="en-US" sz="2400" dirty="0" smtClean="0"/>
              <a:t> </a:t>
            </a:r>
            <a:r>
              <a:rPr lang="en-US" sz="2400" dirty="0" err="1" smtClean="0"/>
              <a:t>modela</a:t>
            </a:r>
            <a:r>
              <a:rPr lang="en-US" sz="2400" dirty="0" smtClean="0"/>
              <a:t> TBR-4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36765" r="7247"/>
          <a:stretch>
            <a:fillRect/>
          </a:stretch>
        </p:blipFill>
        <p:spPr bwMode="auto">
          <a:xfrm>
            <a:off x="1219200" y="3048000"/>
            <a:ext cx="6858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813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Tehnologija održavanja radijalnih bušilica II deo</vt:lpstr>
      <vt:lpstr>Tehnološki postupak opravke temeljne ploče</vt:lpstr>
      <vt:lpstr>Tehnološki postupak opravke stuba</vt:lpstr>
      <vt:lpstr>Tehnološki postupak opravke stuba</vt:lpstr>
      <vt:lpstr>Tehnološki postupak opravke stuba</vt:lpstr>
      <vt:lpstr>Tehnološki postupak opravke stuba</vt:lpstr>
      <vt:lpstr>Tehnološki postupak opravke stuba i nosača konzole radijalne bušilice modela TBR-4</vt:lpstr>
      <vt:lpstr> </vt:lpstr>
      <vt:lpstr>Tehnološki postupak opravke konzole</vt:lpstr>
      <vt:lpstr> </vt:lpstr>
      <vt:lpstr>Slide 11</vt:lpstr>
      <vt:lpstr>Tehnološki postupak obrade istrošenih vodećih kliznih površina konzole grebanjem</vt:lpstr>
      <vt:lpstr>Tehnološki postupak obrade istrošenih vodećih kliznih površina konzole grebanjem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održavanja radijalnih bušilica II deo</dc:title>
  <dc:creator>Nikola</dc:creator>
  <cp:lastModifiedBy>Nikola</cp:lastModifiedBy>
  <cp:revision>4</cp:revision>
  <dcterms:created xsi:type="dcterms:W3CDTF">2022-04-03T13:45:53Z</dcterms:created>
  <dcterms:modified xsi:type="dcterms:W3CDTF">2022-04-12T14:54:31Z</dcterms:modified>
</cp:coreProperties>
</file>